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65"/>
  </p:notesMasterIdLst>
  <p:handoutMasterIdLst>
    <p:handoutMasterId r:id="rId66"/>
  </p:handoutMasterIdLst>
  <p:sldIdLst>
    <p:sldId id="335" r:id="rId5"/>
    <p:sldId id="256" r:id="rId6"/>
    <p:sldId id="347" r:id="rId7"/>
    <p:sldId id="348" r:id="rId8"/>
    <p:sldId id="336" r:id="rId9"/>
    <p:sldId id="359" r:id="rId10"/>
    <p:sldId id="257" r:id="rId11"/>
    <p:sldId id="383" r:id="rId12"/>
    <p:sldId id="384" r:id="rId13"/>
    <p:sldId id="385" r:id="rId14"/>
    <p:sldId id="386" r:id="rId15"/>
    <p:sldId id="387" r:id="rId16"/>
    <p:sldId id="388" r:id="rId17"/>
    <p:sldId id="389" r:id="rId18"/>
    <p:sldId id="392" r:id="rId19"/>
    <p:sldId id="393" r:id="rId20"/>
    <p:sldId id="390" r:id="rId21"/>
    <p:sldId id="391" r:id="rId22"/>
    <p:sldId id="338" r:id="rId23"/>
    <p:sldId id="340" r:id="rId24"/>
    <p:sldId id="342" r:id="rId25"/>
    <p:sldId id="358" r:id="rId26"/>
    <p:sldId id="341" r:id="rId27"/>
    <p:sldId id="339" r:id="rId28"/>
    <p:sldId id="357" r:id="rId29"/>
    <p:sldId id="346" r:id="rId30"/>
    <p:sldId id="350" r:id="rId31"/>
    <p:sldId id="351" r:id="rId32"/>
    <p:sldId id="352" r:id="rId33"/>
    <p:sldId id="320" r:id="rId34"/>
    <p:sldId id="360" r:id="rId35"/>
    <p:sldId id="343" r:id="rId36"/>
    <p:sldId id="361" r:id="rId37"/>
    <p:sldId id="362" r:id="rId38"/>
    <p:sldId id="344" r:id="rId39"/>
    <p:sldId id="353" r:id="rId40"/>
    <p:sldId id="354" r:id="rId41"/>
    <p:sldId id="355" r:id="rId42"/>
    <p:sldId id="308" r:id="rId43"/>
    <p:sldId id="364" r:id="rId44"/>
    <p:sldId id="365" r:id="rId45"/>
    <p:sldId id="366" r:id="rId46"/>
    <p:sldId id="367" r:id="rId47"/>
    <p:sldId id="321" r:id="rId48"/>
    <p:sldId id="363" r:id="rId49"/>
    <p:sldId id="368" r:id="rId50"/>
    <p:sldId id="380" r:id="rId51"/>
    <p:sldId id="373" r:id="rId52"/>
    <p:sldId id="369" r:id="rId53"/>
    <p:sldId id="381" r:id="rId54"/>
    <p:sldId id="394" r:id="rId55"/>
    <p:sldId id="372" r:id="rId56"/>
    <p:sldId id="370" r:id="rId57"/>
    <p:sldId id="375" r:id="rId58"/>
    <p:sldId id="374" r:id="rId59"/>
    <p:sldId id="377" r:id="rId60"/>
    <p:sldId id="376" r:id="rId61"/>
    <p:sldId id="379" r:id="rId62"/>
    <p:sldId id="382" r:id="rId63"/>
    <p:sldId id="37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3CA463-CDA8-D54E-9300-6EF531E433FA}" v="10" dt="2023-10-05T11:00:24.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44" autoAdjust="0"/>
    <p:restoredTop sz="80769" autoAdjust="0"/>
  </p:normalViewPr>
  <p:slideViewPr>
    <p:cSldViewPr snapToGrid="0">
      <p:cViewPr varScale="1">
        <p:scale>
          <a:sx n="106" d="100"/>
          <a:sy n="106" d="100"/>
        </p:scale>
        <p:origin x="184" y="3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B13DD-DD5C-4D7B-A7B2-0D291A4458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5399B4A-D4B6-41DC-B4BA-A16F4A7EAB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8DD508-762E-4A56-8057-6F3E893FE061}" type="datetimeFigureOut">
              <a:rPr lang="en-US" smtClean="0"/>
              <a:t>10/17/2023</a:t>
            </a:fld>
            <a:endParaRPr lang="en-US" dirty="0"/>
          </a:p>
        </p:txBody>
      </p:sp>
      <p:sp>
        <p:nvSpPr>
          <p:cNvPr id="4" name="Footer Placeholder 3">
            <a:extLst>
              <a:ext uri="{FF2B5EF4-FFF2-40B4-BE49-F238E27FC236}">
                <a16:creationId xmlns:a16="http://schemas.microsoft.com/office/drawing/2014/main" id="{C8A662FF-2BD0-42CC-81E0-E211BE360A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857ECB1-26BD-4C91-A134-EC6F2CC72C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FE5E4-E7AD-46D7-82A6-8E6D0CE600B6}" type="slidenum">
              <a:rPr lang="en-US" smtClean="0"/>
              <a:t>‹nr.›</a:t>
            </a:fld>
            <a:endParaRPr lang="en-US" dirty="0"/>
          </a:p>
        </p:txBody>
      </p:sp>
    </p:spTree>
    <p:extLst>
      <p:ext uri="{BB962C8B-B14F-4D97-AF65-F5344CB8AC3E}">
        <p14:creationId xmlns:p14="http://schemas.microsoft.com/office/powerpoint/2010/main" val="1382417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9CD52-EA80-42E8-964B-0DC3907FFC08}" type="datetimeFigureOut">
              <a:rPr lang="en-US" smtClean="0"/>
              <a:t>10/17/2023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F5DD2-187C-450F-BB87-F62B9ADB04D5}" type="slidenum">
              <a:rPr lang="en-US" smtClean="0"/>
              <a:t>‹nr.›</a:t>
            </a:fld>
            <a:endParaRPr lang="en-US" dirty="0"/>
          </a:p>
        </p:txBody>
      </p:sp>
    </p:spTree>
    <p:extLst>
      <p:ext uri="{BB962C8B-B14F-4D97-AF65-F5344CB8AC3E}">
        <p14:creationId xmlns:p14="http://schemas.microsoft.com/office/powerpoint/2010/main" val="350333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Cultural_Transmiss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Matt_Furi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Afkappen op break 2 minuten in.</a:t>
            </a:r>
          </a:p>
          <a:p>
            <a:r>
              <a:rPr lang="nl-NL" dirty="0"/>
              <a:t>Bo </a:t>
            </a:r>
            <a:r>
              <a:rPr lang="nl-NL" dirty="0" err="1"/>
              <a:t>Burnham</a:t>
            </a:r>
            <a:r>
              <a:rPr lang="nl-NL" dirty="0"/>
              <a:t> in lockdown neemt Inside op waar dit nummer uit komt.</a:t>
            </a:r>
          </a:p>
          <a:p>
            <a:r>
              <a:rPr lang="nl-NL" dirty="0"/>
              <a:t>Language</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3</a:t>
            </a:fld>
            <a:endParaRPr lang="en-US" dirty="0"/>
          </a:p>
        </p:txBody>
      </p:sp>
    </p:spTree>
    <p:extLst>
      <p:ext uri="{BB962C8B-B14F-4D97-AF65-F5344CB8AC3E}">
        <p14:creationId xmlns:p14="http://schemas.microsoft.com/office/powerpoint/2010/main" val="2630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13</a:t>
            </a:fld>
            <a:endParaRPr lang="en-US" dirty="0"/>
          </a:p>
        </p:txBody>
      </p:sp>
    </p:spTree>
    <p:extLst>
      <p:ext uri="{BB962C8B-B14F-4D97-AF65-F5344CB8AC3E}">
        <p14:creationId xmlns:p14="http://schemas.microsoft.com/office/powerpoint/2010/main" val="3505992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14</a:t>
            </a:fld>
            <a:endParaRPr lang="en-US" dirty="0"/>
          </a:p>
        </p:txBody>
      </p:sp>
    </p:spTree>
    <p:extLst>
      <p:ext uri="{BB962C8B-B14F-4D97-AF65-F5344CB8AC3E}">
        <p14:creationId xmlns:p14="http://schemas.microsoft.com/office/powerpoint/2010/main" val="882964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15</a:t>
            </a:fld>
            <a:endParaRPr lang="en-US" dirty="0"/>
          </a:p>
        </p:txBody>
      </p:sp>
    </p:spTree>
    <p:extLst>
      <p:ext uri="{BB962C8B-B14F-4D97-AF65-F5344CB8AC3E}">
        <p14:creationId xmlns:p14="http://schemas.microsoft.com/office/powerpoint/2010/main" val="2436178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16</a:t>
            </a:fld>
            <a:endParaRPr lang="en-US" dirty="0"/>
          </a:p>
        </p:txBody>
      </p:sp>
    </p:spTree>
    <p:extLst>
      <p:ext uri="{BB962C8B-B14F-4D97-AF65-F5344CB8AC3E}">
        <p14:creationId xmlns:p14="http://schemas.microsoft.com/office/powerpoint/2010/main" val="320221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17</a:t>
            </a:fld>
            <a:endParaRPr lang="en-US" dirty="0"/>
          </a:p>
        </p:txBody>
      </p:sp>
    </p:spTree>
    <p:extLst>
      <p:ext uri="{BB962C8B-B14F-4D97-AF65-F5344CB8AC3E}">
        <p14:creationId xmlns:p14="http://schemas.microsoft.com/office/powerpoint/2010/main" val="3335118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Oneindige flashanimatie van </a:t>
            </a:r>
            <a:r>
              <a:rPr lang="nl-NL" dirty="0" err="1"/>
              <a:t>Weebl’s</a:t>
            </a:r>
            <a:r>
              <a:rPr lang="nl-NL" dirty="0"/>
              <a:t> Stuff. De eerste in een lange rij absurde animaties met een </a:t>
            </a:r>
            <a:r>
              <a:rPr lang="nl-NL" dirty="0" err="1"/>
              <a:t>technobeat</a:t>
            </a:r>
            <a:r>
              <a:rPr lang="nl-NL" dirty="0"/>
              <a:t> eronder.</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18</a:t>
            </a:fld>
            <a:endParaRPr lang="en-US" dirty="0"/>
          </a:p>
        </p:txBody>
      </p:sp>
    </p:spTree>
    <p:extLst>
      <p:ext uri="{BB962C8B-B14F-4D97-AF65-F5344CB8AC3E}">
        <p14:creationId xmlns:p14="http://schemas.microsoft.com/office/powerpoint/2010/main" val="3857897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a:solidFill>
                  <a:srgbClr val="141414"/>
                </a:solidFill>
                <a:effectLst/>
                <a:latin typeface="ReithSans"/>
              </a:rPr>
              <a:t>1921 in het </a:t>
            </a:r>
            <a:r>
              <a:rPr lang="en-US" b="0" i="0" dirty="0" err="1">
                <a:solidFill>
                  <a:srgbClr val="141414"/>
                </a:solidFill>
                <a:effectLst/>
                <a:latin typeface="ReithSans"/>
              </a:rPr>
              <a:t>satirische</a:t>
            </a:r>
            <a:r>
              <a:rPr lang="en-US" b="0" i="0" dirty="0">
                <a:solidFill>
                  <a:srgbClr val="141414"/>
                </a:solidFill>
                <a:effectLst/>
                <a:latin typeface="ReithSans"/>
              </a:rPr>
              <a:t> </a:t>
            </a:r>
            <a:r>
              <a:rPr lang="en-US" b="0" i="0" dirty="0" err="1">
                <a:solidFill>
                  <a:srgbClr val="141414"/>
                </a:solidFill>
                <a:effectLst/>
                <a:latin typeface="ReithSans"/>
              </a:rPr>
              <a:t>blad</a:t>
            </a:r>
            <a:r>
              <a:rPr lang="en-US" b="0" i="0" dirty="0">
                <a:solidFill>
                  <a:srgbClr val="141414"/>
                </a:solidFill>
                <a:effectLst/>
                <a:latin typeface="ReithSans"/>
              </a:rPr>
              <a:t> ‘The Judge’ van de Universiteit van Iowa (USA)</a:t>
            </a:r>
          </a:p>
          <a:p>
            <a:r>
              <a:rPr lang="en-US" b="0" i="0" dirty="0" err="1">
                <a:solidFill>
                  <a:srgbClr val="141414"/>
                </a:solidFill>
                <a:effectLst/>
                <a:latin typeface="ReithSans"/>
              </a:rPr>
              <a:t>Formaat</a:t>
            </a:r>
            <a:r>
              <a:rPr lang="en-US" b="0" i="0" dirty="0">
                <a:solidFill>
                  <a:srgbClr val="141414"/>
                </a:solidFill>
                <a:effectLst/>
                <a:latin typeface="ReithSans"/>
              </a:rPr>
              <a:t> </a:t>
            </a:r>
            <a:r>
              <a:rPr lang="en-US" b="0" i="0" dirty="0" err="1">
                <a:solidFill>
                  <a:srgbClr val="141414"/>
                </a:solidFill>
                <a:effectLst/>
                <a:latin typeface="ReithSans"/>
              </a:rPr>
              <a:t>afhankelijk</a:t>
            </a:r>
            <a:r>
              <a:rPr lang="en-US" b="0" i="0" dirty="0">
                <a:solidFill>
                  <a:srgbClr val="141414"/>
                </a:solidFill>
                <a:effectLst/>
                <a:latin typeface="ReithSans"/>
              </a:rPr>
              <a:t>.</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19</a:t>
            </a:fld>
            <a:endParaRPr lang="en-US" dirty="0"/>
          </a:p>
        </p:txBody>
      </p:sp>
    </p:spTree>
    <p:extLst>
      <p:ext uri="{BB962C8B-B14F-4D97-AF65-F5344CB8AC3E}">
        <p14:creationId xmlns:p14="http://schemas.microsoft.com/office/powerpoint/2010/main" val="2392164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a:solidFill>
                  <a:srgbClr val="141414"/>
                </a:solidFill>
                <a:effectLst/>
                <a:latin typeface="ReithSans"/>
              </a:rPr>
              <a:t>Het </a:t>
            </a:r>
            <a:r>
              <a:rPr lang="en-US" b="0" i="0" dirty="0" err="1">
                <a:solidFill>
                  <a:srgbClr val="141414"/>
                </a:solidFill>
                <a:effectLst/>
                <a:latin typeface="ReithSans"/>
              </a:rPr>
              <a:t>culturele</a:t>
            </a:r>
            <a:r>
              <a:rPr lang="en-US" b="0" i="0" dirty="0">
                <a:solidFill>
                  <a:srgbClr val="141414"/>
                </a:solidFill>
                <a:effectLst/>
                <a:latin typeface="ReithSans"/>
              </a:rPr>
              <a:t> </a:t>
            </a:r>
            <a:r>
              <a:rPr lang="en-US" b="0" i="0" dirty="0" err="1">
                <a:solidFill>
                  <a:srgbClr val="141414"/>
                </a:solidFill>
                <a:effectLst/>
                <a:latin typeface="ReithSans"/>
              </a:rPr>
              <a:t>equavilent</a:t>
            </a:r>
            <a:r>
              <a:rPr lang="en-US" b="0" i="0" dirty="0">
                <a:solidFill>
                  <a:srgbClr val="141414"/>
                </a:solidFill>
                <a:effectLst/>
                <a:latin typeface="ReithSans"/>
              </a:rPr>
              <a:t> van </a:t>
            </a:r>
            <a:r>
              <a:rPr lang="en-US" b="0" i="0" dirty="0" err="1">
                <a:solidFill>
                  <a:srgbClr val="141414"/>
                </a:solidFill>
                <a:effectLst/>
                <a:latin typeface="ReithSans"/>
              </a:rPr>
              <a:t>een</a:t>
            </a:r>
            <a:r>
              <a:rPr lang="en-US" b="0" i="0" dirty="0">
                <a:solidFill>
                  <a:srgbClr val="141414"/>
                </a:solidFill>
                <a:effectLst/>
                <a:latin typeface="ReithSans"/>
              </a:rPr>
              <a:t> gen, </a:t>
            </a:r>
            <a:r>
              <a:rPr lang="en-US" b="0" i="0" dirty="0" err="1">
                <a:solidFill>
                  <a:srgbClr val="141414"/>
                </a:solidFill>
                <a:effectLst/>
                <a:latin typeface="ReithSans"/>
              </a:rPr>
              <a:t>dus</a:t>
            </a:r>
            <a:r>
              <a:rPr lang="en-US" b="0" i="0" dirty="0">
                <a:solidFill>
                  <a:srgbClr val="141414"/>
                </a:solidFill>
                <a:effectLst/>
                <a:latin typeface="ReithSans"/>
              </a:rPr>
              <a:t>.</a:t>
            </a:r>
          </a:p>
          <a:p>
            <a:endParaRPr lang="en-US" b="0" i="0" dirty="0">
              <a:solidFill>
                <a:srgbClr val="141414"/>
              </a:solidFill>
              <a:effectLst/>
              <a:latin typeface="Reith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mj-lt"/>
                <a:cs typeface="Courier New" panose="02070309020205020404" pitchFamily="49" charset="0"/>
              </a:rPr>
              <a:t>Meme: </a:t>
            </a:r>
            <a:r>
              <a:rPr lang="en-US" sz="1200" b="0" i="0" dirty="0">
                <a:effectLst/>
                <a:latin typeface="Courier New" panose="02070309020205020404" pitchFamily="49" charset="0"/>
                <a:cs typeface="Courier New" panose="02070309020205020404" pitchFamily="49" charset="0"/>
              </a:rPr>
              <a:t>a unit of </a:t>
            </a:r>
            <a:r>
              <a:rPr lang="en-US" sz="1200" b="0" i="0" u="none" strike="noStrike" dirty="0">
                <a:effectLst/>
                <a:latin typeface="Courier New" panose="02070309020205020404" pitchFamily="49" charset="0"/>
                <a:cs typeface="Courier New" panose="02070309020205020404" pitchFamily="49" charset="0"/>
                <a:hlinkClick r:id="rId3" tooltip="Cultural Transmission">
                  <a:extLst>
                    <a:ext uri="{A12FA001-AC4F-418D-AE19-62706E023703}">
                      <ahyp:hlinkClr xmlns:ahyp="http://schemas.microsoft.com/office/drawing/2018/hyperlinkcolor" val="tx"/>
                    </a:ext>
                  </a:extLst>
                </a:hlinkClick>
              </a:rPr>
              <a:t>cultural transmission</a:t>
            </a:r>
            <a:r>
              <a:rPr lang="en-US" sz="1200" b="0" i="0" dirty="0">
                <a:effectLst/>
                <a:latin typeface="Courier New" panose="02070309020205020404" pitchFamily="49" charset="0"/>
                <a:cs typeface="Courier New" panose="02070309020205020404" pitchFamily="49" charset="0"/>
              </a:rPr>
              <a:t>, or a unit of imitation and replication. </a:t>
            </a:r>
            <a:r>
              <a:rPr lang="en-US" sz="1200" dirty="0">
                <a:latin typeface="Courier New" panose="02070309020205020404" pitchFamily="49" charset="0"/>
                <a:cs typeface="Courier New" panose="02070309020205020404" pitchFamily="49" charset="0"/>
              </a:rPr>
              <a:t>Meme transmission requires a physical medium, such as photons, sound waves, touch, taste, or smell because memes can be transmitted only through the senses.</a:t>
            </a:r>
            <a:endParaRPr lang="nl-NL" sz="1200" dirty="0">
              <a:latin typeface="Courier New" panose="02070309020205020404" pitchFamily="49" charset="0"/>
              <a:cs typeface="Courier New" panose="02070309020205020404" pitchFamily="49" charset="0"/>
            </a:endParaRPr>
          </a:p>
          <a:p>
            <a:endParaRPr lang="en-US" b="0" i="0" dirty="0">
              <a:solidFill>
                <a:srgbClr val="141414"/>
              </a:solidFill>
              <a:effectLst/>
              <a:latin typeface="ReithSans"/>
            </a:endParaRP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20</a:t>
            </a:fld>
            <a:endParaRPr lang="en-US" dirty="0"/>
          </a:p>
        </p:txBody>
      </p:sp>
    </p:spTree>
    <p:extLst>
      <p:ext uri="{BB962C8B-B14F-4D97-AF65-F5344CB8AC3E}">
        <p14:creationId xmlns:p14="http://schemas.microsoft.com/office/powerpoint/2010/main" val="1765760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err="1">
                <a:solidFill>
                  <a:srgbClr val="141414"/>
                </a:solidFill>
                <a:effectLst/>
                <a:latin typeface="ReithSans"/>
              </a:rPr>
              <a:t>Onnavolgbaar</a:t>
            </a:r>
            <a:r>
              <a:rPr lang="en-US" b="0" i="0" dirty="0">
                <a:solidFill>
                  <a:srgbClr val="141414"/>
                </a:solidFill>
                <a:effectLst/>
                <a:latin typeface="ReithSans"/>
              </a:rPr>
              <a:t>, </a:t>
            </a:r>
            <a:r>
              <a:rPr lang="en-US" b="0" i="0" dirty="0" err="1">
                <a:solidFill>
                  <a:srgbClr val="141414"/>
                </a:solidFill>
                <a:effectLst/>
                <a:latin typeface="ReithSans"/>
              </a:rPr>
              <a:t>moeilijk</a:t>
            </a:r>
            <a:r>
              <a:rPr lang="en-US" b="0" i="0" dirty="0">
                <a:solidFill>
                  <a:srgbClr val="141414"/>
                </a:solidFill>
                <a:effectLst/>
                <a:latin typeface="ReithSans"/>
              </a:rPr>
              <a:t> </a:t>
            </a:r>
            <a:r>
              <a:rPr lang="en-US" b="0" i="0" dirty="0" err="1">
                <a:solidFill>
                  <a:srgbClr val="141414"/>
                </a:solidFill>
                <a:effectLst/>
                <a:latin typeface="ReithSans"/>
              </a:rPr>
              <a:t>te</a:t>
            </a:r>
            <a:r>
              <a:rPr lang="en-US" b="0" i="0" dirty="0">
                <a:solidFill>
                  <a:srgbClr val="141414"/>
                </a:solidFill>
                <a:effectLst/>
                <a:latin typeface="ReithSans"/>
              </a:rPr>
              <a:t> </a:t>
            </a:r>
            <a:r>
              <a:rPr lang="en-US" b="0" i="0" dirty="0" err="1">
                <a:solidFill>
                  <a:srgbClr val="141414"/>
                </a:solidFill>
                <a:effectLst/>
                <a:latin typeface="ReithSans"/>
              </a:rPr>
              <a:t>begrijpen</a:t>
            </a:r>
            <a:endParaRPr lang="en-US" b="0" i="0" dirty="0">
              <a:solidFill>
                <a:srgbClr val="141414"/>
              </a:solidFill>
              <a:effectLst/>
              <a:latin typeface="ReithSans"/>
            </a:endParaRPr>
          </a:p>
          <a:p>
            <a:r>
              <a:rPr lang="en-US" b="0" i="0" dirty="0" err="1">
                <a:solidFill>
                  <a:srgbClr val="141414"/>
                </a:solidFill>
                <a:effectLst/>
                <a:latin typeface="ReithSans"/>
              </a:rPr>
              <a:t>Kledingstijl</a:t>
            </a:r>
            <a:r>
              <a:rPr lang="en-US" b="0" i="0" dirty="0">
                <a:solidFill>
                  <a:srgbClr val="141414"/>
                </a:solidFill>
                <a:effectLst/>
                <a:latin typeface="ReithSans"/>
              </a:rPr>
              <a:t> van </a:t>
            </a:r>
            <a:r>
              <a:rPr lang="en-US" b="0" i="0" dirty="0" err="1">
                <a:solidFill>
                  <a:srgbClr val="141414"/>
                </a:solidFill>
                <a:effectLst/>
                <a:latin typeface="ReithSans"/>
              </a:rPr>
              <a:t>een</a:t>
            </a:r>
            <a:r>
              <a:rPr lang="en-US" b="0" i="0" dirty="0">
                <a:solidFill>
                  <a:srgbClr val="141414"/>
                </a:solidFill>
                <a:effectLst/>
                <a:latin typeface="ReithSans"/>
              </a:rPr>
              <a:t> </a:t>
            </a:r>
            <a:r>
              <a:rPr lang="en-US" b="0" i="0" dirty="0" err="1">
                <a:solidFill>
                  <a:srgbClr val="141414"/>
                </a:solidFill>
                <a:effectLst/>
                <a:latin typeface="ReithSans"/>
              </a:rPr>
              <a:t>groep</a:t>
            </a:r>
            <a:r>
              <a:rPr lang="en-US" b="0" i="0" dirty="0">
                <a:solidFill>
                  <a:srgbClr val="141414"/>
                </a:solidFill>
                <a:effectLst/>
                <a:latin typeface="ReithSans"/>
              </a:rPr>
              <a:t>, punk vs biker vs metalhead</a:t>
            </a:r>
          </a:p>
          <a:p>
            <a:r>
              <a:rPr lang="en-US" b="0" i="0" dirty="0">
                <a:solidFill>
                  <a:srgbClr val="141414"/>
                </a:solidFill>
                <a:effectLst/>
                <a:latin typeface="ReithSans"/>
              </a:rPr>
              <a:t>Graffiti is </a:t>
            </a:r>
            <a:r>
              <a:rPr lang="en-US" b="0" i="0" dirty="0" err="1">
                <a:solidFill>
                  <a:srgbClr val="141414"/>
                </a:solidFill>
                <a:effectLst/>
                <a:latin typeface="ReithSans"/>
              </a:rPr>
              <a:t>onderhevig</a:t>
            </a:r>
            <a:r>
              <a:rPr lang="en-US" b="0" i="0" dirty="0">
                <a:solidFill>
                  <a:srgbClr val="141414"/>
                </a:solidFill>
                <a:effectLst/>
                <a:latin typeface="ReithSans"/>
              </a:rPr>
              <a:t> </a:t>
            </a:r>
            <a:r>
              <a:rPr lang="en-US" b="0" i="0" dirty="0" err="1">
                <a:solidFill>
                  <a:srgbClr val="141414"/>
                </a:solidFill>
                <a:effectLst/>
                <a:latin typeface="ReithSans"/>
              </a:rPr>
              <a:t>aan</a:t>
            </a:r>
            <a:r>
              <a:rPr lang="en-US" b="0" i="0" dirty="0">
                <a:solidFill>
                  <a:srgbClr val="141414"/>
                </a:solidFill>
                <a:effectLst/>
                <a:latin typeface="ReithSans"/>
              </a:rPr>
              <a:t> </a:t>
            </a:r>
            <a:r>
              <a:rPr lang="en-US" b="0" i="0" dirty="0" err="1">
                <a:solidFill>
                  <a:srgbClr val="141414"/>
                </a:solidFill>
                <a:effectLst/>
                <a:latin typeface="ReithSans"/>
              </a:rPr>
              <a:t>regionale</a:t>
            </a:r>
            <a:r>
              <a:rPr lang="en-US" b="0" i="0" dirty="0">
                <a:solidFill>
                  <a:srgbClr val="141414"/>
                </a:solidFill>
                <a:effectLst/>
                <a:latin typeface="ReithSans"/>
              </a:rPr>
              <a:t> </a:t>
            </a:r>
            <a:r>
              <a:rPr lang="en-US" b="0" i="0" dirty="0" err="1">
                <a:solidFill>
                  <a:srgbClr val="141414"/>
                </a:solidFill>
                <a:effectLst/>
                <a:latin typeface="ReithSans"/>
              </a:rPr>
              <a:t>en</a:t>
            </a:r>
            <a:r>
              <a:rPr lang="en-US" b="0" i="0" dirty="0">
                <a:solidFill>
                  <a:srgbClr val="141414"/>
                </a:solidFill>
                <a:effectLst/>
                <a:latin typeface="ReithSans"/>
              </a:rPr>
              <a:t> culture </a:t>
            </a:r>
            <a:r>
              <a:rPr lang="en-US" b="0" i="0" dirty="0" err="1">
                <a:solidFill>
                  <a:srgbClr val="141414"/>
                </a:solidFill>
                <a:effectLst/>
                <a:latin typeface="ReithSans"/>
              </a:rPr>
              <a:t>druk</a:t>
            </a:r>
            <a:r>
              <a:rPr lang="en-US" b="0" i="0" dirty="0">
                <a:solidFill>
                  <a:srgbClr val="141414"/>
                </a:solidFill>
                <a:effectLst/>
                <a:latin typeface="ReithSans"/>
              </a:rPr>
              <a:t>. Ook </a:t>
            </a:r>
            <a:r>
              <a:rPr lang="en-US" b="0" i="0" dirty="0" err="1">
                <a:solidFill>
                  <a:srgbClr val="141414"/>
                </a:solidFill>
                <a:effectLst/>
                <a:latin typeface="ReithSans"/>
              </a:rPr>
              <a:t>tijdsdruk</a:t>
            </a:r>
            <a:r>
              <a:rPr lang="en-US" b="0" i="0" dirty="0">
                <a:solidFill>
                  <a:srgbClr val="141414"/>
                </a:solidFill>
                <a:effectLst/>
                <a:latin typeface="ReithSans"/>
              </a:rPr>
              <a:t>.</a:t>
            </a:r>
          </a:p>
          <a:p>
            <a:r>
              <a:rPr lang="en-US" b="0" i="0" dirty="0">
                <a:solidFill>
                  <a:srgbClr val="141414"/>
                </a:solidFill>
                <a:effectLst/>
                <a:latin typeface="ReithSans"/>
              </a:rPr>
              <a:t>Als </a:t>
            </a:r>
            <a:r>
              <a:rPr lang="en-US" b="0" i="0" dirty="0" err="1">
                <a:solidFill>
                  <a:srgbClr val="141414"/>
                </a:solidFill>
                <a:effectLst/>
                <a:latin typeface="ReithSans"/>
              </a:rPr>
              <a:t>buitenstaander</a:t>
            </a:r>
            <a:r>
              <a:rPr lang="en-US" b="0" i="0" dirty="0">
                <a:solidFill>
                  <a:srgbClr val="141414"/>
                </a:solidFill>
                <a:effectLst/>
                <a:latin typeface="ReithSans"/>
              </a:rPr>
              <a:t> </a:t>
            </a:r>
            <a:r>
              <a:rPr lang="en-US" b="0" i="0" dirty="0" err="1">
                <a:solidFill>
                  <a:srgbClr val="141414"/>
                </a:solidFill>
                <a:effectLst/>
                <a:latin typeface="ReithSans"/>
              </a:rPr>
              <a:t>onnavolgbaar</a:t>
            </a:r>
            <a:r>
              <a:rPr lang="en-US" b="0" i="0" dirty="0">
                <a:solidFill>
                  <a:srgbClr val="141414"/>
                </a:solidFill>
                <a:effectLst/>
                <a:latin typeface="ReithSans"/>
              </a:rPr>
              <a:t>, </a:t>
            </a:r>
            <a:r>
              <a:rPr lang="en-US" b="0" i="0" dirty="0" err="1">
                <a:solidFill>
                  <a:srgbClr val="141414"/>
                </a:solidFill>
                <a:effectLst/>
                <a:latin typeface="ReithSans"/>
              </a:rPr>
              <a:t>namen</a:t>
            </a:r>
            <a:r>
              <a:rPr lang="en-US" b="0" i="0" dirty="0">
                <a:solidFill>
                  <a:srgbClr val="141414"/>
                </a:solidFill>
                <a:effectLst/>
                <a:latin typeface="ReithSans"/>
              </a:rPr>
              <a:t> van </a:t>
            </a:r>
            <a:r>
              <a:rPr lang="en-US" b="0" i="0" dirty="0" err="1">
                <a:solidFill>
                  <a:srgbClr val="141414"/>
                </a:solidFill>
                <a:effectLst/>
                <a:latin typeface="ReithSans"/>
              </a:rPr>
              <a:t>knikkers</a:t>
            </a:r>
            <a:r>
              <a:rPr lang="en-US" b="0" i="0" dirty="0">
                <a:solidFill>
                  <a:srgbClr val="141414"/>
                </a:solidFill>
                <a:effectLst/>
                <a:latin typeface="ReithSans"/>
              </a:rPr>
              <a:t>, regels </a:t>
            </a:r>
            <a:r>
              <a:rPr lang="en-US" b="0" i="0" dirty="0" err="1">
                <a:solidFill>
                  <a:srgbClr val="141414"/>
                </a:solidFill>
                <a:effectLst/>
                <a:latin typeface="ReithSans"/>
              </a:rPr>
              <a:t>bij</a:t>
            </a:r>
            <a:r>
              <a:rPr lang="en-US" b="0" i="0" dirty="0">
                <a:solidFill>
                  <a:srgbClr val="141414"/>
                </a:solidFill>
                <a:effectLst/>
                <a:latin typeface="ReithSans"/>
              </a:rPr>
              <a:t> </a:t>
            </a:r>
            <a:r>
              <a:rPr lang="en-US" b="0" i="0" dirty="0" err="1">
                <a:solidFill>
                  <a:srgbClr val="141414"/>
                </a:solidFill>
                <a:effectLst/>
                <a:latin typeface="ReithSans"/>
              </a:rPr>
              <a:t>een</a:t>
            </a:r>
            <a:r>
              <a:rPr lang="en-US" b="0" i="0" dirty="0">
                <a:solidFill>
                  <a:srgbClr val="141414"/>
                </a:solidFill>
                <a:effectLst/>
                <a:latin typeface="ReithSans"/>
              </a:rPr>
              <a:t> </a:t>
            </a:r>
            <a:r>
              <a:rPr lang="en-US" b="0" i="0" dirty="0" err="1">
                <a:solidFill>
                  <a:srgbClr val="141414"/>
                </a:solidFill>
                <a:effectLst/>
                <a:latin typeface="ReithSans"/>
              </a:rPr>
              <a:t>spelletje</a:t>
            </a:r>
            <a:r>
              <a:rPr lang="en-US" b="0" i="0" dirty="0">
                <a:solidFill>
                  <a:srgbClr val="141414"/>
                </a:solidFill>
                <a:effectLst/>
                <a:latin typeface="ReithSans"/>
              </a:rPr>
              <a:t> </a:t>
            </a:r>
            <a:r>
              <a:rPr lang="en-US" b="0" i="0" dirty="0" err="1">
                <a:solidFill>
                  <a:srgbClr val="141414"/>
                </a:solidFill>
                <a:effectLst/>
                <a:latin typeface="ReithSans"/>
              </a:rPr>
              <a:t>handeklap</a:t>
            </a:r>
            <a:r>
              <a:rPr lang="en-US" b="0" i="0" dirty="0">
                <a:solidFill>
                  <a:srgbClr val="141414"/>
                </a:solidFill>
                <a:effectLst/>
                <a:latin typeface="ReithSans"/>
              </a:rPr>
              <a:t>.</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21</a:t>
            </a:fld>
            <a:endParaRPr lang="en-US" dirty="0"/>
          </a:p>
        </p:txBody>
      </p:sp>
    </p:spTree>
    <p:extLst>
      <p:ext uri="{BB962C8B-B14F-4D97-AF65-F5344CB8AC3E}">
        <p14:creationId xmlns:p14="http://schemas.microsoft.com/office/powerpoint/2010/main" val="2854200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22</a:t>
            </a:fld>
            <a:endParaRPr lang="en-US" dirty="0"/>
          </a:p>
        </p:txBody>
      </p:sp>
    </p:spTree>
    <p:extLst>
      <p:ext uri="{BB962C8B-B14F-4D97-AF65-F5344CB8AC3E}">
        <p14:creationId xmlns:p14="http://schemas.microsoft.com/office/powerpoint/2010/main" val="2414403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4</a:t>
            </a:fld>
            <a:endParaRPr lang="en-US" dirty="0"/>
          </a:p>
        </p:txBody>
      </p:sp>
    </p:spTree>
    <p:extLst>
      <p:ext uri="{BB962C8B-B14F-4D97-AF65-F5344CB8AC3E}">
        <p14:creationId xmlns:p14="http://schemas.microsoft.com/office/powerpoint/2010/main" val="439089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Proxima Nova"/>
              </a:rPr>
              <a:t>3 </a:t>
            </a:r>
            <a:r>
              <a:rPr lang="nl-NL" b="0" i="0" dirty="0" err="1">
                <a:solidFill>
                  <a:srgbClr val="000000"/>
                </a:solidFill>
                <a:effectLst/>
                <a:latin typeface="Proxima Nova"/>
              </a:rPr>
              <a:t>hares</a:t>
            </a:r>
            <a:r>
              <a:rPr lang="nl-NL" b="0" i="0" dirty="0">
                <a:solidFill>
                  <a:srgbClr val="000000"/>
                </a:solidFill>
                <a:effectLst/>
                <a:latin typeface="Proxima Nova"/>
              </a:rPr>
              <a:t> - </a:t>
            </a:r>
            <a:r>
              <a:rPr lang="nl-NL" b="0" i="0" dirty="0" err="1">
                <a:solidFill>
                  <a:srgbClr val="000000"/>
                </a:solidFill>
                <a:effectLst/>
                <a:latin typeface="Proxima Nova"/>
              </a:rPr>
              <a:t>Sui</a:t>
            </a:r>
            <a:r>
              <a:rPr lang="nl-NL" b="0" i="0" dirty="0">
                <a:solidFill>
                  <a:srgbClr val="000000"/>
                </a:solidFill>
                <a:effectLst/>
                <a:latin typeface="Proxima Nova"/>
              </a:rPr>
              <a:t> </a:t>
            </a:r>
            <a:r>
              <a:rPr lang="nl-NL" b="0" i="0" dirty="0" err="1">
                <a:solidFill>
                  <a:srgbClr val="000000"/>
                </a:solidFill>
                <a:effectLst/>
                <a:latin typeface="Proxima Nova"/>
              </a:rPr>
              <a:t>Dynasty</a:t>
            </a:r>
            <a:r>
              <a:rPr lang="nl-NL" b="0" i="0" dirty="0">
                <a:solidFill>
                  <a:srgbClr val="000000"/>
                </a:solidFill>
                <a:effectLst/>
                <a:latin typeface="Proxima Nova"/>
              </a:rPr>
              <a:t> in China, overgewaaid naar middeleeuws Europa en nog steeds vindbaar in Engeland</a:t>
            </a:r>
            <a:endParaRPr lang="nl-NL" dirty="0"/>
          </a:p>
          <a:p>
            <a:endParaRPr lang="nl-NL" dirty="0"/>
          </a:p>
          <a:p>
            <a:r>
              <a:rPr lang="nl-NL" dirty="0" err="1"/>
              <a:t>Killroy</a:t>
            </a:r>
            <a:r>
              <a:rPr lang="nl-NL" dirty="0"/>
              <a:t> – </a:t>
            </a:r>
            <a:r>
              <a:rPr lang="nl-NL" dirty="0" err="1"/>
              <a:t>meme</a:t>
            </a:r>
            <a:r>
              <a:rPr lang="nl-NL" dirty="0"/>
              <a:t> onder Amerikaanse soldaten ontstaan door een inspecteur die het werk controleerde met de tekst en het logootje. De Duitsers dachten dat </a:t>
            </a:r>
            <a:r>
              <a:rPr lang="nl-NL" dirty="0" err="1"/>
              <a:t>Killroy</a:t>
            </a:r>
            <a:r>
              <a:rPr lang="nl-NL" dirty="0"/>
              <a:t> een echte spion was.</a:t>
            </a:r>
          </a:p>
          <a:p>
            <a:endParaRPr lang="nl-NL" dirty="0"/>
          </a:p>
          <a:p>
            <a:r>
              <a:rPr lang="nl-NL" dirty="0"/>
              <a:t>Abracadabra? Waar komt het vandaan? Wat zegt die goochelaar nou eigenlijk?</a:t>
            </a:r>
          </a:p>
          <a:p>
            <a:endParaRPr lang="nl-NL" dirty="0"/>
          </a:p>
          <a:p>
            <a:r>
              <a:rPr lang="nl-NL" dirty="0"/>
              <a:t>42 = The </a:t>
            </a:r>
            <a:r>
              <a:rPr lang="nl-NL" dirty="0" err="1"/>
              <a:t>Answer</a:t>
            </a:r>
            <a:r>
              <a:rPr lang="nl-NL" dirty="0"/>
              <a:t> </a:t>
            </a:r>
            <a:r>
              <a:rPr lang="nl-NL" dirty="0" err="1"/>
              <a:t>To</a:t>
            </a:r>
            <a:r>
              <a:rPr lang="nl-NL" dirty="0"/>
              <a:t> Life, The </a:t>
            </a:r>
            <a:r>
              <a:rPr lang="nl-NL" dirty="0" err="1"/>
              <a:t>Universe</a:t>
            </a:r>
            <a:r>
              <a:rPr lang="nl-NL" dirty="0"/>
              <a:t> </a:t>
            </a:r>
            <a:r>
              <a:rPr lang="nl-NL" dirty="0" err="1"/>
              <a:t>And</a:t>
            </a:r>
            <a:r>
              <a:rPr lang="nl-NL" dirty="0"/>
              <a:t> </a:t>
            </a:r>
            <a:r>
              <a:rPr lang="nl-NL" dirty="0" err="1"/>
              <a:t>Everything</a:t>
            </a:r>
            <a:r>
              <a:rPr lang="nl-NL" dirty="0"/>
              <a:t> uit The </a:t>
            </a:r>
            <a:r>
              <a:rPr lang="nl-NL" dirty="0" err="1"/>
              <a:t>Hitchhiker’s</a:t>
            </a:r>
            <a:r>
              <a:rPr lang="nl-NL" dirty="0"/>
              <a:t> Guide </a:t>
            </a:r>
            <a:r>
              <a:rPr lang="nl-NL" dirty="0" err="1"/>
              <a:t>To</a:t>
            </a:r>
            <a:r>
              <a:rPr lang="nl-NL" dirty="0"/>
              <a:t> The Galaxy uit 1978.</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23</a:t>
            </a:fld>
            <a:endParaRPr lang="en-US" dirty="0"/>
          </a:p>
        </p:txBody>
      </p:sp>
    </p:spTree>
    <p:extLst>
      <p:ext uri="{BB962C8B-B14F-4D97-AF65-F5344CB8AC3E}">
        <p14:creationId xmlns:p14="http://schemas.microsoft.com/office/powerpoint/2010/main" val="2107903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Doordat het internet steeds verder groeit neemt ook de snelheid waarop </a:t>
            </a:r>
            <a:r>
              <a:rPr lang="nl-NL" dirty="0" err="1"/>
              <a:t>memes</a:t>
            </a:r>
            <a:r>
              <a:rPr lang="nl-NL" dirty="0"/>
              <a:t> ontstaan toe.</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24</a:t>
            </a:fld>
            <a:endParaRPr lang="en-US" dirty="0"/>
          </a:p>
        </p:txBody>
      </p:sp>
    </p:spTree>
    <p:extLst>
      <p:ext uri="{BB962C8B-B14F-4D97-AF65-F5344CB8AC3E}">
        <p14:creationId xmlns:p14="http://schemas.microsoft.com/office/powerpoint/2010/main" val="1848019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Doordat het internet steeds verder groeit neemt ook de snelheid waarop </a:t>
            </a:r>
            <a:r>
              <a:rPr lang="nl-NL" dirty="0" err="1"/>
              <a:t>memes</a:t>
            </a:r>
            <a:r>
              <a:rPr lang="nl-NL" dirty="0"/>
              <a:t> ontstaan toe.</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25</a:t>
            </a:fld>
            <a:endParaRPr lang="en-US" dirty="0"/>
          </a:p>
        </p:txBody>
      </p:sp>
    </p:spTree>
    <p:extLst>
      <p:ext uri="{BB962C8B-B14F-4D97-AF65-F5344CB8AC3E}">
        <p14:creationId xmlns:p14="http://schemas.microsoft.com/office/powerpoint/2010/main" val="861336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Doordat het internet steeds verder groeit neemt ook de snelheid waarop </a:t>
            </a:r>
            <a:r>
              <a:rPr lang="nl-NL" dirty="0" err="1"/>
              <a:t>memes</a:t>
            </a:r>
            <a:r>
              <a:rPr lang="nl-NL" dirty="0"/>
              <a:t> ontstaan toe.</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26</a:t>
            </a:fld>
            <a:endParaRPr lang="en-US" dirty="0"/>
          </a:p>
        </p:txBody>
      </p:sp>
    </p:spTree>
    <p:extLst>
      <p:ext uri="{BB962C8B-B14F-4D97-AF65-F5344CB8AC3E}">
        <p14:creationId xmlns:p14="http://schemas.microsoft.com/office/powerpoint/2010/main" val="2222782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van de eerste </a:t>
            </a:r>
            <a:r>
              <a:rPr lang="nl-NL" dirty="0" err="1"/>
              <a:t>memes</a:t>
            </a:r>
            <a:r>
              <a:rPr lang="nl-NL" dirty="0"/>
              <a:t> waar ik zelf veel mee deed.</a:t>
            </a:r>
          </a:p>
          <a:p>
            <a:endParaRPr lang="nl-NL" dirty="0"/>
          </a:p>
          <a:p>
            <a:r>
              <a:rPr lang="nl-NL" dirty="0"/>
              <a:t>Waarom Never </a:t>
            </a:r>
            <a:r>
              <a:rPr lang="nl-NL" dirty="0" err="1"/>
              <a:t>Gonna</a:t>
            </a:r>
            <a:r>
              <a:rPr lang="nl-NL" dirty="0"/>
              <a:t> </a:t>
            </a:r>
            <a:r>
              <a:rPr lang="nl-NL" dirty="0" err="1"/>
              <a:t>Give</a:t>
            </a:r>
            <a:r>
              <a:rPr lang="nl-NL" dirty="0"/>
              <a:t> </a:t>
            </a:r>
            <a:r>
              <a:rPr lang="nl-NL" dirty="0" err="1"/>
              <a:t>You</a:t>
            </a:r>
            <a:r>
              <a:rPr lang="nl-NL" dirty="0"/>
              <a:t> Up? Vanaf moment 1 herkenbaar? Toeval? Onduidelijk.</a:t>
            </a:r>
          </a:p>
          <a:p>
            <a:endParaRPr lang="nl-NL" dirty="0"/>
          </a:p>
          <a:p>
            <a:r>
              <a:rPr lang="nl-NL" dirty="0"/>
              <a:t>In een AMA (</a:t>
            </a:r>
            <a:r>
              <a:rPr lang="nl-NL" dirty="0" err="1"/>
              <a:t>Ask</a:t>
            </a:r>
            <a:r>
              <a:rPr lang="nl-NL" dirty="0"/>
              <a:t> Me </a:t>
            </a:r>
            <a:r>
              <a:rPr lang="nl-NL" dirty="0" err="1"/>
              <a:t>Anything</a:t>
            </a:r>
            <a:r>
              <a:rPr lang="nl-NL" dirty="0"/>
              <a:t>) met Rick </a:t>
            </a:r>
            <a:r>
              <a:rPr lang="nl-NL" dirty="0" err="1"/>
              <a:t>Astley</a:t>
            </a:r>
            <a:r>
              <a:rPr lang="nl-NL" dirty="0"/>
              <a:t> op </a:t>
            </a:r>
            <a:r>
              <a:rPr lang="nl-NL" dirty="0" err="1"/>
              <a:t>Reddit</a:t>
            </a:r>
            <a:r>
              <a:rPr lang="nl-NL" dirty="0"/>
              <a:t> post iemand onder de naam ‘</a:t>
            </a:r>
            <a:r>
              <a:rPr lang="nl-NL" dirty="0" err="1"/>
              <a:t>theMalleableDuck</a:t>
            </a:r>
            <a:r>
              <a:rPr lang="nl-NL" dirty="0"/>
              <a:t>’ een link naar een zogenaamde oude opname waarin de poster Rick zou hebben ontmoet. Natuurlijk komt de link uit bij de beruchte videoclip. Rick kon hier zelf duidelijk wel om lachen.</a:t>
            </a:r>
          </a:p>
          <a:p>
            <a:endParaRPr lang="nl-NL" dirty="0"/>
          </a:p>
          <a:p>
            <a:r>
              <a:rPr lang="nl-NL" dirty="0"/>
              <a:t>Rickrolling heeft mij in ieder geval geleerd om altijd op te letten op wat voor link je klikt, beter dan menig Security Training.</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27</a:t>
            </a:fld>
            <a:endParaRPr lang="en-US" dirty="0"/>
          </a:p>
        </p:txBody>
      </p:sp>
    </p:spTree>
    <p:extLst>
      <p:ext uri="{BB962C8B-B14F-4D97-AF65-F5344CB8AC3E}">
        <p14:creationId xmlns:p14="http://schemas.microsoft.com/office/powerpoint/2010/main" val="4056347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Video is inmiddels 1.8 miljard keer bekeken (of in ieder geval gestart)</a:t>
            </a:r>
          </a:p>
          <a:p>
            <a:endParaRPr lang="nl-NL" dirty="0"/>
          </a:p>
          <a:p>
            <a:endParaRPr lang="nl-NL" dirty="0"/>
          </a:p>
          <a:p>
            <a:r>
              <a:rPr lang="nl-NL" dirty="0"/>
              <a:t>Rick </a:t>
            </a:r>
            <a:r>
              <a:rPr lang="nl-NL" dirty="0" err="1"/>
              <a:t>Astley</a:t>
            </a:r>
            <a:r>
              <a:rPr lang="nl-NL" dirty="0"/>
              <a:t> heeft uiteindelijk toch gebruik gemaakt van zijn </a:t>
            </a:r>
            <a:r>
              <a:rPr lang="nl-NL" dirty="0" err="1"/>
              <a:t>internetfame</a:t>
            </a:r>
            <a:r>
              <a:rPr lang="nl-NL" dirty="0"/>
              <a:t> om zijn carrière een boost te geven.</a:t>
            </a:r>
          </a:p>
          <a:p>
            <a:r>
              <a:rPr lang="nl-NL" dirty="0"/>
              <a:t>Ook stond hij als verrassing met de </a:t>
            </a:r>
            <a:r>
              <a:rPr lang="nl-NL" dirty="0" err="1"/>
              <a:t>Foo</a:t>
            </a:r>
            <a:r>
              <a:rPr lang="nl-NL" dirty="0"/>
              <a:t> </a:t>
            </a:r>
            <a:r>
              <a:rPr lang="nl-NL" dirty="0" err="1"/>
              <a:t>Fighters</a:t>
            </a:r>
            <a:r>
              <a:rPr lang="nl-NL" dirty="0"/>
              <a:t> op het podium om een rockversie van zijn nummer te zingen voor de aanwezige fans.</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28</a:t>
            </a:fld>
            <a:endParaRPr lang="en-US" dirty="0"/>
          </a:p>
        </p:txBody>
      </p:sp>
    </p:spTree>
    <p:extLst>
      <p:ext uri="{BB962C8B-B14F-4D97-AF65-F5344CB8AC3E}">
        <p14:creationId xmlns:p14="http://schemas.microsoft.com/office/powerpoint/2010/main" val="2842452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plaatje.</a:t>
            </a:r>
          </a:p>
          <a:p>
            <a:r>
              <a:rPr lang="nl-NL" dirty="0"/>
              <a:t>&lt;Top Tekst&gt;</a:t>
            </a:r>
            <a:br>
              <a:rPr lang="nl-NL" dirty="0"/>
            </a:br>
            <a:br>
              <a:rPr lang="nl-NL" dirty="0"/>
            </a:br>
            <a:r>
              <a:rPr lang="nl-NL" dirty="0"/>
              <a:t>&lt;Bottom Tekst&gt;</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29</a:t>
            </a:fld>
            <a:endParaRPr lang="en-US" dirty="0"/>
          </a:p>
        </p:txBody>
      </p:sp>
    </p:spTree>
    <p:extLst>
      <p:ext uri="{BB962C8B-B14F-4D97-AF65-F5344CB8AC3E}">
        <p14:creationId xmlns:p14="http://schemas.microsoft.com/office/powerpoint/2010/main" val="1757044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Lolcats </a:t>
            </a:r>
            <a:r>
              <a:rPr lang="en-US" dirty="0" err="1"/>
              <a:t>kunnen</a:t>
            </a:r>
            <a:r>
              <a:rPr lang="en-US" dirty="0"/>
              <a:t> </a:t>
            </a:r>
            <a:r>
              <a:rPr lang="en-US" dirty="0" err="1"/>
              <a:t>slecht</a:t>
            </a:r>
            <a:r>
              <a:rPr lang="en-US" dirty="0"/>
              <a:t> </a:t>
            </a:r>
            <a:r>
              <a:rPr lang="en-US" dirty="0" err="1"/>
              <a:t>spellen</a:t>
            </a:r>
            <a:r>
              <a:rPr lang="en-US" dirty="0"/>
              <a:t>.</a:t>
            </a:r>
          </a:p>
          <a:p>
            <a:r>
              <a:rPr lang="en-US" dirty="0" err="1"/>
              <a:t>Houden</a:t>
            </a:r>
            <a:r>
              <a:rPr lang="en-US" dirty="0"/>
              <a:t> van cheeseburgers</a:t>
            </a:r>
          </a:p>
          <a:p>
            <a:r>
              <a:rPr lang="en-US" dirty="0" err="1"/>
              <a:t>Hebben</a:t>
            </a:r>
            <a:r>
              <a:rPr lang="en-US" dirty="0"/>
              <a:t> </a:t>
            </a:r>
            <a:r>
              <a:rPr lang="en-US" dirty="0" err="1"/>
              <a:t>allemaal</a:t>
            </a:r>
            <a:r>
              <a:rPr lang="en-US" dirty="0"/>
              <a:t> </a:t>
            </a:r>
            <a:r>
              <a:rPr lang="en-US" dirty="0" err="1"/>
              <a:t>een</a:t>
            </a:r>
            <a:r>
              <a:rPr lang="en-US" dirty="0"/>
              <a:t> eigen </a:t>
            </a:r>
            <a:r>
              <a:rPr lang="en-US" dirty="0" err="1"/>
              <a:t>persoonlijkheid</a:t>
            </a:r>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30</a:t>
            </a:fld>
            <a:endParaRPr lang="en-US" dirty="0"/>
          </a:p>
        </p:txBody>
      </p:sp>
    </p:spTree>
    <p:extLst>
      <p:ext uri="{BB962C8B-B14F-4D97-AF65-F5344CB8AC3E}">
        <p14:creationId xmlns:p14="http://schemas.microsoft.com/office/powerpoint/2010/main" val="528373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31</a:t>
            </a:fld>
            <a:endParaRPr lang="en-US" dirty="0"/>
          </a:p>
        </p:txBody>
      </p:sp>
    </p:spTree>
    <p:extLst>
      <p:ext uri="{BB962C8B-B14F-4D97-AF65-F5344CB8AC3E}">
        <p14:creationId xmlns:p14="http://schemas.microsoft.com/office/powerpoint/2010/main" val="326035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32</a:t>
            </a:fld>
            <a:endParaRPr lang="en-US" dirty="0"/>
          </a:p>
        </p:txBody>
      </p:sp>
    </p:spTree>
    <p:extLst>
      <p:ext uri="{BB962C8B-B14F-4D97-AF65-F5344CB8AC3E}">
        <p14:creationId xmlns:p14="http://schemas.microsoft.com/office/powerpoint/2010/main" val="406448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Overdag zit ik voornamelijk achter de computer, help ik collega’s met het beperken van risico’s door middel van functioneel testen.</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5</a:t>
            </a:fld>
            <a:endParaRPr lang="en-US" dirty="0"/>
          </a:p>
        </p:txBody>
      </p:sp>
    </p:spTree>
    <p:extLst>
      <p:ext uri="{BB962C8B-B14F-4D97-AF65-F5344CB8AC3E}">
        <p14:creationId xmlns:p14="http://schemas.microsoft.com/office/powerpoint/2010/main" val="2417852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33</a:t>
            </a:fld>
            <a:endParaRPr lang="en-US" dirty="0"/>
          </a:p>
        </p:txBody>
      </p:sp>
    </p:spTree>
    <p:extLst>
      <p:ext uri="{BB962C8B-B14F-4D97-AF65-F5344CB8AC3E}">
        <p14:creationId xmlns:p14="http://schemas.microsoft.com/office/powerpoint/2010/main" val="1913888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34</a:t>
            </a:fld>
            <a:endParaRPr lang="en-US" dirty="0"/>
          </a:p>
        </p:txBody>
      </p:sp>
    </p:spTree>
    <p:extLst>
      <p:ext uri="{BB962C8B-B14F-4D97-AF65-F5344CB8AC3E}">
        <p14:creationId xmlns:p14="http://schemas.microsoft.com/office/powerpoint/2010/main" val="4178231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35</a:t>
            </a:fld>
            <a:endParaRPr lang="en-US" dirty="0"/>
          </a:p>
        </p:txBody>
      </p:sp>
    </p:spTree>
    <p:extLst>
      <p:ext uri="{BB962C8B-B14F-4D97-AF65-F5344CB8AC3E}">
        <p14:creationId xmlns:p14="http://schemas.microsoft.com/office/powerpoint/2010/main" val="3309977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Slecht</a:t>
            </a:r>
            <a:r>
              <a:rPr lang="en-US" dirty="0"/>
              <a:t> </a:t>
            </a:r>
            <a:r>
              <a:rPr lang="en-US" dirty="0" err="1"/>
              <a:t>getekende</a:t>
            </a:r>
            <a:r>
              <a:rPr lang="en-US" dirty="0"/>
              <a:t> stripes, Meestal </a:t>
            </a:r>
            <a:r>
              <a:rPr lang="en-US" dirty="0" err="1"/>
              <a:t>eindigend</a:t>
            </a:r>
            <a:r>
              <a:rPr lang="en-US" dirty="0"/>
              <a:t> met de </a:t>
            </a:r>
            <a:r>
              <a:rPr lang="en-US" dirty="0" err="1"/>
              <a:t>klassieke</a:t>
            </a:r>
            <a:r>
              <a:rPr lang="en-US" dirty="0"/>
              <a:t> rage face.</a:t>
            </a:r>
          </a:p>
          <a:p>
            <a:endParaRPr lang="en-US" dirty="0"/>
          </a:p>
          <a:p>
            <a:r>
              <a:rPr lang="en-US" dirty="0"/>
              <a:t>Hele </a:t>
            </a:r>
            <a:r>
              <a:rPr lang="en-US" dirty="0" err="1"/>
              <a:t>serie</a:t>
            </a:r>
            <a:r>
              <a:rPr lang="en-US" dirty="0"/>
              <a:t> </a:t>
            </a:r>
            <a:r>
              <a:rPr lang="en-US" dirty="0" err="1"/>
              <a:t>ragefaces</a:t>
            </a:r>
            <a:r>
              <a:rPr lang="en-US" dirty="0"/>
              <a:t> </a:t>
            </a:r>
            <a:r>
              <a:rPr lang="en-US" dirty="0" err="1"/>
              <a:t>zijn</a:t>
            </a:r>
            <a:r>
              <a:rPr lang="en-US" dirty="0"/>
              <a:t> </a:t>
            </a:r>
            <a:r>
              <a:rPr lang="en-US" dirty="0" err="1"/>
              <a:t>hieruit</a:t>
            </a:r>
            <a:r>
              <a:rPr lang="en-US" dirty="0"/>
              <a:t> </a:t>
            </a:r>
            <a:r>
              <a:rPr lang="en-US" dirty="0" err="1"/>
              <a:t>ontstaan</a:t>
            </a:r>
            <a:r>
              <a:rPr lang="en-US" dirty="0"/>
              <a:t>.</a:t>
            </a:r>
          </a:p>
        </p:txBody>
      </p:sp>
      <p:sp>
        <p:nvSpPr>
          <p:cNvPr id="4" name="Slide Number Placeholder 3"/>
          <p:cNvSpPr>
            <a:spLocks noGrp="1"/>
          </p:cNvSpPr>
          <p:nvPr>
            <p:ph type="sldNum" sz="quarter" idx="5"/>
          </p:nvPr>
        </p:nvSpPr>
        <p:spPr/>
        <p:txBody>
          <a:bodyPr/>
          <a:lstStyle/>
          <a:p>
            <a:fld id="{83251742-F350-4E0A-882E-44E34E005EFD}" type="slidenum">
              <a:rPr lang="en-US" smtClean="0"/>
              <a:t>36</a:t>
            </a:fld>
            <a:endParaRPr lang="en-US" dirty="0"/>
          </a:p>
        </p:txBody>
      </p:sp>
    </p:spTree>
    <p:extLst>
      <p:ext uri="{BB962C8B-B14F-4D97-AF65-F5344CB8AC3E}">
        <p14:creationId xmlns:p14="http://schemas.microsoft.com/office/powerpoint/2010/main" val="290086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Polen</a:t>
            </a:r>
            <a:r>
              <a:rPr lang="en-US" dirty="0"/>
              <a:t> is </a:t>
            </a:r>
            <a:r>
              <a:rPr lang="en-US" dirty="0" err="1"/>
              <a:t>altijd</a:t>
            </a:r>
            <a:r>
              <a:rPr lang="en-US" dirty="0"/>
              <a:t> op de kop</a:t>
            </a:r>
          </a:p>
          <a:p>
            <a:endParaRPr lang="en-US" dirty="0"/>
          </a:p>
          <a:p>
            <a:r>
              <a:rPr lang="en-US" dirty="0"/>
              <a:t>Nederland is </a:t>
            </a:r>
            <a:r>
              <a:rPr lang="en-US" dirty="0" err="1"/>
              <a:t>altijd</a:t>
            </a:r>
            <a:r>
              <a:rPr lang="en-US" dirty="0"/>
              <a:t> high.</a:t>
            </a:r>
          </a:p>
          <a:p>
            <a:endParaRPr lang="en-US" dirty="0"/>
          </a:p>
          <a:p>
            <a:r>
              <a:rPr lang="en-US" dirty="0"/>
              <a:t>Nepal is 1 van de </a:t>
            </a:r>
            <a:r>
              <a:rPr lang="en-US" dirty="0" err="1"/>
              <a:t>weinige</a:t>
            </a:r>
            <a:r>
              <a:rPr lang="en-US" dirty="0"/>
              <a:t> </a:t>
            </a:r>
            <a:r>
              <a:rPr lang="en-US" dirty="0" err="1"/>
              <a:t>landen</a:t>
            </a:r>
            <a:r>
              <a:rPr lang="en-US" dirty="0"/>
              <a:t> </a:t>
            </a:r>
            <a:r>
              <a:rPr lang="en-US" dirty="0" err="1"/>
              <a:t>dat</a:t>
            </a:r>
            <a:r>
              <a:rPr lang="en-US" dirty="0"/>
              <a:t> </a:t>
            </a:r>
            <a:r>
              <a:rPr lang="en-US" dirty="0" err="1"/>
              <a:t>geen</a:t>
            </a:r>
            <a:r>
              <a:rPr lang="en-US" dirty="0"/>
              <a:t> </a:t>
            </a:r>
            <a:r>
              <a:rPr lang="en-US" dirty="0" err="1"/>
              <a:t>bol</a:t>
            </a:r>
            <a:r>
              <a:rPr lang="en-US" dirty="0"/>
              <a:t> is, maar </a:t>
            </a:r>
            <a:r>
              <a:rPr lang="en-US" dirty="0" err="1"/>
              <a:t>een</a:t>
            </a:r>
            <a:r>
              <a:rPr lang="en-US" dirty="0"/>
              <a:t> monster </a:t>
            </a:r>
            <a:r>
              <a:rPr lang="en-US" dirty="0" err="1"/>
              <a:t>vanwege</a:t>
            </a:r>
            <a:r>
              <a:rPr lang="en-US" dirty="0"/>
              <a:t> de </a:t>
            </a:r>
            <a:r>
              <a:rPr lang="en-US" dirty="0" err="1"/>
              <a:t>vlagvorm</a:t>
            </a:r>
            <a:r>
              <a:rPr lang="en-US" dirty="0"/>
              <a:t>.</a:t>
            </a:r>
          </a:p>
        </p:txBody>
      </p:sp>
      <p:sp>
        <p:nvSpPr>
          <p:cNvPr id="4" name="Slide Number Placeholder 3"/>
          <p:cNvSpPr>
            <a:spLocks noGrp="1"/>
          </p:cNvSpPr>
          <p:nvPr>
            <p:ph type="sldNum" sz="quarter" idx="5"/>
          </p:nvPr>
        </p:nvSpPr>
        <p:spPr/>
        <p:txBody>
          <a:bodyPr/>
          <a:lstStyle/>
          <a:p>
            <a:fld id="{83251742-F350-4E0A-882E-44E34E005EFD}" type="slidenum">
              <a:rPr lang="en-US" smtClean="0"/>
              <a:t>37</a:t>
            </a:fld>
            <a:endParaRPr lang="en-US" dirty="0"/>
          </a:p>
        </p:txBody>
      </p:sp>
    </p:spTree>
    <p:extLst>
      <p:ext uri="{BB962C8B-B14F-4D97-AF65-F5344CB8AC3E}">
        <p14:creationId xmlns:p14="http://schemas.microsoft.com/office/powerpoint/2010/main" val="123953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38</a:t>
            </a:fld>
            <a:endParaRPr lang="en-US" dirty="0"/>
          </a:p>
        </p:txBody>
      </p:sp>
    </p:spTree>
    <p:extLst>
      <p:ext uri="{BB962C8B-B14F-4D97-AF65-F5344CB8AC3E}">
        <p14:creationId xmlns:p14="http://schemas.microsoft.com/office/powerpoint/2010/main" val="955821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39</a:t>
            </a:fld>
            <a:endParaRPr lang="en-US" dirty="0"/>
          </a:p>
        </p:txBody>
      </p:sp>
    </p:spTree>
    <p:extLst>
      <p:ext uri="{BB962C8B-B14F-4D97-AF65-F5344CB8AC3E}">
        <p14:creationId xmlns:p14="http://schemas.microsoft.com/office/powerpoint/2010/main" val="3335921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Viral</a:t>
            </a:r>
            <a:r>
              <a:rPr lang="nl-NL" dirty="0"/>
              <a:t> gaan klinkt leuk, maar kan ook fout gaan.</a:t>
            </a:r>
          </a:p>
          <a:p>
            <a:endParaRPr lang="nl-NL" dirty="0"/>
          </a:p>
          <a:p>
            <a:r>
              <a:rPr lang="nl-NL" dirty="0" err="1"/>
              <a:t>Social</a:t>
            </a:r>
            <a:r>
              <a:rPr lang="nl-NL" dirty="0"/>
              <a:t> media </a:t>
            </a:r>
            <a:r>
              <a:rPr lang="nl-NL" dirty="0" err="1"/>
              <a:t>burnout</a:t>
            </a:r>
            <a:r>
              <a:rPr lang="nl-NL" dirty="0"/>
              <a:t>.</a:t>
            </a:r>
          </a:p>
          <a:p>
            <a:endParaRPr lang="nl-NL" dirty="0"/>
          </a:p>
          <a:p>
            <a:r>
              <a:rPr lang="nl-NL" dirty="0" err="1"/>
              <a:t>Juice</a:t>
            </a:r>
            <a:r>
              <a:rPr lang="nl-NL" dirty="0"/>
              <a:t>-kanalen die allerlei grote onzin over personen verspreiden. Gevolgen voor de persoon in kwestie.</a:t>
            </a:r>
          </a:p>
          <a:p>
            <a:endParaRPr lang="nl-NL" dirty="0"/>
          </a:p>
          <a:p>
            <a:r>
              <a:rPr lang="nl-NL" dirty="0" err="1"/>
              <a:t>Challengers</a:t>
            </a:r>
            <a:r>
              <a:rPr lang="nl-NL" dirty="0"/>
              <a:t> die fout gaan, zoals de </a:t>
            </a:r>
            <a:r>
              <a:rPr lang="nl-NL" dirty="0" err="1"/>
              <a:t>Tidepod</a:t>
            </a:r>
            <a:r>
              <a:rPr lang="nl-NL" dirty="0"/>
              <a:t> </a:t>
            </a:r>
            <a:r>
              <a:rPr lang="nl-NL" dirty="0" err="1"/>
              <a:t>challenge</a:t>
            </a:r>
            <a:r>
              <a:rPr lang="nl-NL" dirty="0"/>
              <a:t> die in 1 maand voor 37 gevallen van Tide-</a:t>
            </a:r>
            <a:r>
              <a:rPr lang="nl-NL" dirty="0" err="1"/>
              <a:t>pod</a:t>
            </a:r>
            <a:r>
              <a:rPr lang="nl-NL" dirty="0"/>
              <a:t> </a:t>
            </a:r>
            <a:r>
              <a:rPr lang="nl-NL" dirty="0" err="1"/>
              <a:t>ingestion</a:t>
            </a:r>
            <a:r>
              <a:rPr lang="nl-NL" dirty="0"/>
              <a:t> hebben gezorgd.</a:t>
            </a:r>
          </a:p>
          <a:p>
            <a:endParaRPr lang="nl-NL" dirty="0"/>
          </a:p>
          <a:p>
            <a:r>
              <a:rPr lang="nl-NL" dirty="0"/>
              <a:t>Toevoegen: </a:t>
            </a:r>
            <a:r>
              <a:rPr lang="nl-NL" dirty="0" err="1"/>
              <a:t>Cringe</a:t>
            </a:r>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40</a:t>
            </a:fld>
            <a:endParaRPr lang="en-US" dirty="0"/>
          </a:p>
        </p:txBody>
      </p:sp>
    </p:spTree>
    <p:extLst>
      <p:ext uri="{BB962C8B-B14F-4D97-AF65-F5344CB8AC3E}">
        <p14:creationId xmlns:p14="http://schemas.microsoft.com/office/powerpoint/2010/main" val="950556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Wordt gelinkt aan een afname van mentale en fysieke gezondheid.</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41</a:t>
            </a:fld>
            <a:endParaRPr lang="en-US" dirty="0"/>
          </a:p>
        </p:txBody>
      </p:sp>
    </p:spTree>
    <p:extLst>
      <p:ext uri="{BB962C8B-B14F-4D97-AF65-F5344CB8AC3E}">
        <p14:creationId xmlns:p14="http://schemas.microsoft.com/office/powerpoint/2010/main" val="569681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Willem Engel die het adres van Sigrid Kaag deelt met als gevolg dat er iemand bij haar aan de deur verhaal komt halen, de ‘fakkelman’.</a:t>
            </a:r>
          </a:p>
          <a:p>
            <a:endParaRPr lang="nl-NL" dirty="0"/>
          </a:p>
          <a:p>
            <a:r>
              <a:rPr lang="nl-NL" dirty="0"/>
              <a:t>Naar verwachting per 1 januari 2024 verboden in Nederland</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42</a:t>
            </a:fld>
            <a:endParaRPr lang="en-US" dirty="0"/>
          </a:p>
        </p:txBody>
      </p:sp>
    </p:spTree>
    <p:extLst>
      <p:ext uri="{BB962C8B-B14F-4D97-AF65-F5344CB8AC3E}">
        <p14:creationId xmlns:p14="http://schemas.microsoft.com/office/powerpoint/2010/main" val="408353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ga jullie proberen mee te nemen in de wereld van internetcultuur, maar een grap uitleggen is altijd legendarisch en grappig.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 voorbereiding vlogen wij zelf alle kanten op. Onbekend hoe hoog het basisniveau ligt.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Aanleiding: Wat is een ‘me-me’?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cultuur is nieuw en razendsnel, ook voor mij niet bij te houden.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DOEL: </a:t>
            </a:r>
            <a:r>
              <a:rPr lang="nl-NL" dirty="0"/>
              <a:t>Het is belangrijk om er iets van te snappen en feeling erbij te hebben.</a:t>
            </a:r>
          </a:p>
          <a:p>
            <a:endParaRPr lang="nl-NL" dirty="0"/>
          </a:p>
          <a:p>
            <a:endParaRPr lang="nl-NL" dirty="0"/>
          </a:p>
          <a:p>
            <a:r>
              <a:rPr lang="nl-NL" dirty="0"/>
              <a:t>Ik zit niet meer op een groot deel van </a:t>
            </a:r>
            <a:r>
              <a:rPr lang="nl-NL" dirty="0" err="1"/>
              <a:t>social</a:t>
            </a:r>
            <a:r>
              <a:rPr lang="nl-NL" dirty="0"/>
              <a:t> media (Twitter, Facebook, Instagram) alleen nog op </a:t>
            </a:r>
            <a:r>
              <a:rPr lang="nl-NL" dirty="0" err="1"/>
              <a:t>Mastodon</a:t>
            </a:r>
            <a:r>
              <a:rPr lang="nl-NL" dirty="0"/>
              <a:t>.</a:t>
            </a:r>
          </a:p>
          <a:p>
            <a:r>
              <a:rPr lang="nl-NL" dirty="0"/>
              <a:t>Ik ben ondertussen ook al 36 en vader, dus volgens de jongere generatie ben ik wellicht ook een ‘</a:t>
            </a:r>
            <a:r>
              <a:rPr lang="nl-NL" dirty="0" err="1"/>
              <a:t>boomer</a:t>
            </a:r>
            <a:r>
              <a:rPr lang="nl-NL" dirty="0"/>
              <a:t>’.</a:t>
            </a:r>
          </a:p>
          <a:p>
            <a:endParaRPr lang="nl-NL" dirty="0"/>
          </a:p>
          <a:p>
            <a:r>
              <a:rPr lang="nl-NL" dirty="0"/>
              <a:t>Moet ik nog uitleggen wat een ‘Boomer’ is?</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6</a:t>
            </a:fld>
            <a:endParaRPr lang="en-US" dirty="0"/>
          </a:p>
        </p:txBody>
      </p:sp>
    </p:spTree>
    <p:extLst>
      <p:ext uri="{BB962C8B-B14F-4D97-AF65-F5344CB8AC3E}">
        <p14:creationId xmlns:p14="http://schemas.microsoft.com/office/powerpoint/2010/main" val="2877269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45</a:t>
            </a:fld>
            <a:endParaRPr lang="en-US" dirty="0"/>
          </a:p>
        </p:txBody>
      </p:sp>
    </p:spTree>
    <p:extLst>
      <p:ext uri="{BB962C8B-B14F-4D97-AF65-F5344CB8AC3E}">
        <p14:creationId xmlns:p14="http://schemas.microsoft.com/office/powerpoint/2010/main" val="2896496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Weaponsided</a:t>
            </a:r>
            <a:r>
              <a:rPr lang="nl-NL" dirty="0"/>
              <a:t> </a:t>
            </a:r>
            <a:r>
              <a:rPr lang="nl-NL" dirty="0" err="1"/>
              <a:t>trolling</a:t>
            </a:r>
            <a:endParaRPr lang="nl-NL" dirty="0"/>
          </a:p>
          <a:p>
            <a:endParaRPr lang="nl-NL" dirty="0"/>
          </a:p>
          <a:p>
            <a:r>
              <a:rPr lang="nl-NL" dirty="0" err="1"/>
              <a:t>https</a:t>
            </a:r>
            <a:r>
              <a:rPr lang="nl-NL" dirty="0"/>
              <a:t>://maidantranslations.com/2015/02/01/this-is-how-a-troll-factory-works-freesavchenko/</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DOX-</a:t>
            </a:r>
            <a:r>
              <a:rPr lang="nl-NL" dirty="0" err="1"/>
              <a:t>ing</a:t>
            </a:r>
            <a:endParaRPr lang="nl-NL" dirty="0"/>
          </a:p>
          <a:p>
            <a:r>
              <a:rPr lang="nl-NL" dirty="0"/>
              <a:t>Vizier op Links</a:t>
            </a:r>
          </a:p>
          <a:p>
            <a:r>
              <a:rPr lang="nl-NL" dirty="0"/>
              <a:t>Intimidatie</a:t>
            </a:r>
          </a:p>
          <a:p>
            <a:r>
              <a:rPr lang="nl-NL" dirty="0"/>
              <a:t>Wig drijven in de samenleving</a:t>
            </a:r>
          </a:p>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46</a:t>
            </a:fld>
            <a:endParaRPr lang="en-US" dirty="0"/>
          </a:p>
        </p:txBody>
      </p:sp>
    </p:spTree>
    <p:extLst>
      <p:ext uri="{BB962C8B-B14F-4D97-AF65-F5344CB8AC3E}">
        <p14:creationId xmlns:p14="http://schemas.microsoft.com/office/powerpoint/2010/main" val="3861484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Bewust of onbewust. Sturing op ‘meer engagement’.</a:t>
            </a:r>
          </a:p>
          <a:p>
            <a:endParaRPr lang="nl-NL" dirty="0"/>
          </a:p>
          <a:p>
            <a:r>
              <a:rPr lang="nl-NL" dirty="0"/>
              <a:t>Niet per se jouw interesse, maar wat het bedrijf voor jou interessant vindt.</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47</a:t>
            </a:fld>
            <a:endParaRPr lang="en-US" dirty="0"/>
          </a:p>
        </p:txBody>
      </p:sp>
    </p:spTree>
    <p:extLst>
      <p:ext uri="{BB962C8B-B14F-4D97-AF65-F5344CB8AC3E}">
        <p14:creationId xmlns:p14="http://schemas.microsoft.com/office/powerpoint/2010/main" val="2941317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02122"/>
                </a:solidFill>
                <a:effectLst/>
                <a:latin typeface="Arial" panose="020B0604020202020204" pitchFamily="34" charset="0"/>
              </a:rPr>
              <a:t>cartoonist </a:t>
            </a:r>
            <a:r>
              <a:rPr lang="nl-NL" b="0" i="0" u="none" strike="noStrike" dirty="0">
                <a:solidFill>
                  <a:srgbClr val="3366CC"/>
                </a:solidFill>
                <a:effectLst/>
                <a:latin typeface="Arial" panose="020B0604020202020204" pitchFamily="34" charset="0"/>
                <a:hlinkClick r:id="rId3"/>
              </a:rPr>
              <a:t>Matt Furie</a:t>
            </a:r>
            <a:endParaRPr lang="nl-NL" b="0" i="0" u="none" strike="noStrike" dirty="0">
              <a:solidFill>
                <a:srgbClr val="3366CC"/>
              </a:solidFill>
              <a:effectLst/>
              <a:latin typeface="Arial" panose="020B0604020202020204" pitchFamily="34" charset="0"/>
            </a:endParaRPr>
          </a:p>
          <a:p>
            <a:endParaRPr lang="nl-NL" b="0" i="0" u="none" strike="noStrike" dirty="0">
              <a:solidFill>
                <a:srgbClr val="3366CC"/>
              </a:solidFill>
              <a:effectLst/>
              <a:latin typeface="Arial" panose="020B0604020202020204" pitchFamily="34" charset="0"/>
            </a:endParaRPr>
          </a:p>
          <a:p>
            <a:r>
              <a:rPr lang="nl-NL" b="0" i="0" u="none" strike="noStrike" dirty="0">
                <a:solidFill>
                  <a:srgbClr val="3366CC"/>
                </a:solidFill>
                <a:effectLst/>
                <a:latin typeface="Arial" panose="020B0604020202020204" pitchFamily="34" charset="0"/>
              </a:rPr>
              <a:t>Context van </a:t>
            </a:r>
            <a:r>
              <a:rPr lang="nl-NL" b="0" i="0" u="none" strike="noStrike" dirty="0" err="1">
                <a:solidFill>
                  <a:srgbClr val="3366CC"/>
                </a:solidFill>
                <a:effectLst/>
                <a:latin typeface="Arial" panose="020B0604020202020204" pitchFamily="34" charset="0"/>
              </a:rPr>
              <a:t>memes</a:t>
            </a:r>
            <a:r>
              <a:rPr lang="nl-NL" b="0" i="0" u="none" strike="noStrike" dirty="0">
                <a:solidFill>
                  <a:srgbClr val="3366CC"/>
                </a:solidFill>
                <a:effectLst/>
                <a:latin typeface="Arial" panose="020B0604020202020204" pitchFamily="34" charset="0"/>
              </a:rPr>
              <a:t> kan veranderen.</a:t>
            </a:r>
          </a:p>
          <a:p>
            <a:endParaRPr lang="nl-NL" b="0" i="0" u="none" strike="noStrike" dirty="0">
              <a:solidFill>
                <a:srgbClr val="3366CC"/>
              </a:solidFill>
              <a:effectLst/>
              <a:latin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48</a:t>
            </a:fld>
            <a:endParaRPr lang="en-US" dirty="0"/>
          </a:p>
        </p:txBody>
      </p:sp>
    </p:spTree>
    <p:extLst>
      <p:ext uri="{BB962C8B-B14F-4D97-AF65-F5344CB8AC3E}">
        <p14:creationId xmlns:p14="http://schemas.microsoft.com/office/powerpoint/2010/main" val="827228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Qanon</a:t>
            </a:r>
            <a:r>
              <a:rPr lang="nl-NL" dirty="0"/>
              <a:t>, de elite drinkt kinderbloed…..</a:t>
            </a:r>
          </a:p>
          <a:p>
            <a:r>
              <a:rPr lang="nl-NL" dirty="0"/>
              <a:t>Flat Earth</a:t>
            </a:r>
          </a:p>
          <a:p>
            <a:r>
              <a:rPr lang="nl-NL" dirty="0"/>
              <a:t>De maanlanding is </a:t>
            </a:r>
            <a:r>
              <a:rPr lang="nl-NL" dirty="0" err="1"/>
              <a:t>faked</a:t>
            </a:r>
            <a:r>
              <a:rPr lang="nl-NL" dirty="0"/>
              <a:t>, </a:t>
            </a:r>
            <a:r>
              <a:rPr lang="nl-NL" dirty="0" err="1"/>
              <a:t>etc</a:t>
            </a:r>
            <a:endParaRPr lang="nl-NL" dirty="0"/>
          </a:p>
          <a:p>
            <a:endParaRPr lang="nl-NL" dirty="0"/>
          </a:p>
          <a:p>
            <a:endParaRPr lang="nl-NL" dirty="0"/>
          </a:p>
          <a:p>
            <a:r>
              <a:rPr lang="nl-NL" dirty="0"/>
              <a:t>9/11</a:t>
            </a:r>
          </a:p>
          <a:p>
            <a:r>
              <a:rPr lang="nl-NL" dirty="0"/>
              <a:t>Obama </a:t>
            </a:r>
            <a:r>
              <a:rPr lang="nl-NL" dirty="0" err="1"/>
              <a:t>birthers</a:t>
            </a:r>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49</a:t>
            </a:fld>
            <a:endParaRPr lang="en-US" dirty="0"/>
          </a:p>
        </p:txBody>
      </p:sp>
    </p:spTree>
    <p:extLst>
      <p:ext uri="{BB962C8B-B14F-4D97-AF65-F5344CB8AC3E}">
        <p14:creationId xmlns:p14="http://schemas.microsoft.com/office/powerpoint/2010/main" val="1996613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ondergang van Twitter als open platform nu </a:t>
            </a:r>
            <a:r>
              <a:rPr lang="nl-NL" dirty="0" err="1"/>
              <a:t>Musk</a:t>
            </a:r>
            <a:r>
              <a:rPr lang="nl-NL" dirty="0"/>
              <a:t> het heeft gekocht</a:t>
            </a:r>
          </a:p>
          <a:p>
            <a:r>
              <a:rPr lang="nl-NL" dirty="0" err="1"/>
              <a:t>Reddit</a:t>
            </a:r>
            <a:r>
              <a:rPr lang="nl-NL" dirty="0"/>
              <a:t> control en omzet draaien</a:t>
            </a:r>
          </a:p>
          <a:p>
            <a:r>
              <a:rPr lang="nl-NL" dirty="0"/>
              <a:t>Facebook krijgt geen grip op haat en racisme</a:t>
            </a:r>
          </a:p>
          <a:p>
            <a:r>
              <a:rPr lang="nl-NL" dirty="0"/>
              <a:t>Blogcultuur</a:t>
            </a:r>
          </a:p>
          <a:p>
            <a:endParaRPr lang="nl-NL" dirty="0"/>
          </a:p>
          <a:p>
            <a:r>
              <a:rPr lang="nl-NL" dirty="0"/>
              <a:t>Het internet van grote bedrijven.</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50</a:t>
            </a:fld>
            <a:endParaRPr lang="en-US" dirty="0"/>
          </a:p>
        </p:txBody>
      </p:sp>
    </p:spTree>
    <p:extLst>
      <p:ext uri="{BB962C8B-B14F-4D97-AF65-F5344CB8AC3E}">
        <p14:creationId xmlns:p14="http://schemas.microsoft.com/office/powerpoint/2010/main" val="3128309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Internet brengt mensen alsnog bij elkaar</a:t>
            </a:r>
          </a:p>
          <a:p>
            <a:r>
              <a:rPr lang="nl-NL" dirty="0" err="1"/>
              <a:t>Tribalism</a:t>
            </a:r>
            <a:r>
              <a:rPr lang="nl-NL" dirty="0"/>
              <a:t> lijkt me te vallen</a:t>
            </a:r>
          </a:p>
          <a:p>
            <a:r>
              <a:rPr lang="nl-NL" dirty="0"/>
              <a:t>Internetcultuur is tot nu toe een net-</a:t>
            </a:r>
            <a:r>
              <a:rPr lang="nl-NL" dirty="0" err="1"/>
              <a:t>positive</a:t>
            </a:r>
            <a:r>
              <a:rPr lang="nl-NL" dirty="0"/>
              <a:t>, weinig bewijs tot geen wetenschappelijk bewijs dat het allemaal slechter gaat dankzij het internet.</a:t>
            </a:r>
          </a:p>
          <a:p>
            <a:endParaRPr lang="nl-NL" dirty="0"/>
          </a:p>
          <a:p>
            <a:r>
              <a:rPr lang="nl-NL" dirty="0"/>
              <a:t>Nieuwe trend rondom </a:t>
            </a:r>
            <a:r>
              <a:rPr lang="nl-NL" dirty="0" err="1"/>
              <a:t>social</a:t>
            </a:r>
            <a:r>
              <a:rPr lang="nl-NL" dirty="0"/>
              <a:t> media; </a:t>
            </a:r>
            <a:r>
              <a:rPr lang="nl-NL" dirty="0" err="1"/>
              <a:t>Fediverse</a:t>
            </a:r>
            <a:r>
              <a:rPr lang="nl-NL" dirty="0"/>
              <a:t>.</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51</a:t>
            </a:fld>
            <a:endParaRPr lang="en-US" dirty="0"/>
          </a:p>
        </p:txBody>
      </p:sp>
    </p:spTree>
    <p:extLst>
      <p:ext uri="{BB962C8B-B14F-4D97-AF65-F5344CB8AC3E}">
        <p14:creationId xmlns:p14="http://schemas.microsoft.com/office/powerpoint/2010/main" val="2455670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53</a:t>
            </a:fld>
            <a:endParaRPr lang="en-US" dirty="0"/>
          </a:p>
        </p:txBody>
      </p:sp>
    </p:spTree>
    <p:extLst>
      <p:ext uri="{BB962C8B-B14F-4D97-AF65-F5344CB8AC3E}">
        <p14:creationId xmlns:p14="http://schemas.microsoft.com/office/powerpoint/2010/main" val="2827677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56</a:t>
            </a:fld>
            <a:endParaRPr lang="en-US" dirty="0"/>
          </a:p>
        </p:txBody>
      </p:sp>
    </p:spTree>
    <p:extLst>
      <p:ext uri="{BB962C8B-B14F-4D97-AF65-F5344CB8AC3E}">
        <p14:creationId xmlns:p14="http://schemas.microsoft.com/office/powerpoint/2010/main" val="23611653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Praat eens met je kinderen over </a:t>
            </a:r>
            <a:r>
              <a:rPr lang="nl-NL" dirty="0" err="1"/>
              <a:t>memes</a:t>
            </a:r>
            <a:r>
              <a:rPr lang="nl-NL" dirty="0"/>
              <a:t>?</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57</a:t>
            </a:fld>
            <a:endParaRPr lang="en-US" dirty="0"/>
          </a:p>
        </p:txBody>
      </p:sp>
    </p:spTree>
    <p:extLst>
      <p:ext uri="{BB962C8B-B14F-4D97-AF65-F5344CB8AC3E}">
        <p14:creationId xmlns:p14="http://schemas.microsoft.com/office/powerpoint/2010/main" val="81989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Petje Op / Petje Af doen.</a:t>
            </a:r>
          </a:p>
          <a:p>
            <a:r>
              <a:rPr lang="nl-NL" dirty="0"/>
              <a:t>Hand op je hoofd, petje op, hand van je hoofd petje af.</a:t>
            </a:r>
          </a:p>
          <a:p>
            <a:r>
              <a:rPr lang="nl-NL" dirty="0"/>
              <a:t>Als het kan, ga staan.</a:t>
            </a:r>
          </a:p>
          <a:p>
            <a:r>
              <a:rPr lang="nl-NL" dirty="0"/>
              <a:t>Ben je af, ga dan weer zitten</a:t>
            </a:r>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8</a:t>
            </a:fld>
            <a:endParaRPr lang="en-US" dirty="0"/>
          </a:p>
        </p:txBody>
      </p:sp>
    </p:spTree>
    <p:extLst>
      <p:ext uri="{BB962C8B-B14F-4D97-AF65-F5344CB8AC3E}">
        <p14:creationId xmlns:p14="http://schemas.microsoft.com/office/powerpoint/2010/main" val="2377062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58</a:t>
            </a:fld>
            <a:endParaRPr lang="en-US" dirty="0"/>
          </a:p>
        </p:txBody>
      </p:sp>
    </p:spTree>
    <p:extLst>
      <p:ext uri="{BB962C8B-B14F-4D97-AF65-F5344CB8AC3E}">
        <p14:creationId xmlns:p14="http://schemas.microsoft.com/office/powerpoint/2010/main" val="749570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59</a:t>
            </a:fld>
            <a:endParaRPr lang="en-US" dirty="0"/>
          </a:p>
        </p:txBody>
      </p:sp>
    </p:spTree>
    <p:extLst>
      <p:ext uri="{BB962C8B-B14F-4D97-AF65-F5344CB8AC3E}">
        <p14:creationId xmlns:p14="http://schemas.microsoft.com/office/powerpoint/2010/main" val="460647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afsluiter nog een video van Weezer uit 2008 die, voor mij, de hoogtijdagen van internet en </a:t>
            </a:r>
            <a:r>
              <a:rPr lang="nl-NL" dirty="0" err="1"/>
              <a:t>videomemes</a:t>
            </a:r>
            <a:r>
              <a:rPr lang="nl-NL" dirty="0"/>
              <a:t> van de 5 jaar daarvoor gebruikt voor hun videoclip.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Misschien begin ik wel een beetje een </a:t>
            </a:r>
            <a:r>
              <a:rPr lang="nl-NL" dirty="0" err="1"/>
              <a:t>boomer</a:t>
            </a:r>
            <a:r>
              <a:rPr lang="nl-NL" dirty="0"/>
              <a:t> te worden.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60</a:t>
            </a:fld>
            <a:endParaRPr lang="en-US" dirty="0"/>
          </a:p>
        </p:txBody>
      </p:sp>
    </p:spTree>
    <p:extLst>
      <p:ext uri="{BB962C8B-B14F-4D97-AF65-F5344CB8AC3E}">
        <p14:creationId xmlns:p14="http://schemas.microsoft.com/office/powerpoint/2010/main" val="140749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9</a:t>
            </a:fld>
            <a:endParaRPr lang="en-US" dirty="0"/>
          </a:p>
        </p:txBody>
      </p:sp>
    </p:spTree>
    <p:extLst>
      <p:ext uri="{BB962C8B-B14F-4D97-AF65-F5344CB8AC3E}">
        <p14:creationId xmlns:p14="http://schemas.microsoft.com/office/powerpoint/2010/main" val="839587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10</a:t>
            </a:fld>
            <a:endParaRPr lang="en-US" dirty="0"/>
          </a:p>
        </p:txBody>
      </p:sp>
    </p:spTree>
    <p:extLst>
      <p:ext uri="{BB962C8B-B14F-4D97-AF65-F5344CB8AC3E}">
        <p14:creationId xmlns:p14="http://schemas.microsoft.com/office/powerpoint/2010/main" val="303057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11</a:t>
            </a:fld>
            <a:endParaRPr lang="en-US" dirty="0"/>
          </a:p>
        </p:txBody>
      </p:sp>
    </p:spTree>
    <p:extLst>
      <p:ext uri="{BB962C8B-B14F-4D97-AF65-F5344CB8AC3E}">
        <p14:creationId xmlns:p14="http://schemas.microsoft.com/office/powerpoint/2010/main" val="279176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BDC1C6"/>
                </a:solidFill>
                <a:effectLst/>
                <a:latin typeface="arial" panose="020B0604020202020204" pitchFamily="34" charset="0"/>
              </a:rPr>
              <a:t>András </a:t>
            </a:r>
            <a:r>
              <a:rPr lang="nl-NL" b="0" i="0" dirty="0" err="1">
                <a:solidFill>
                  <a:srgbClr val="BDC1C6"/>
                </a:solidFill>
                <a:effectLst/>
                <a:latin typeface="arial" panose="020B0604020202020204" pitchFamily="34" charset="0"/>
              </a:rPr>
              <a:t>István</a:t>
            </a:r>
            <a:r>
              <a:rPr lang="nl-NL" b="0" i="0" dirty="0">
                <a:solidFill>
                  <a:srgbClr val="BDC1C6"/>
                </a:solidFill>
                <a:effectLst/>
                <a:latin typeface="arial" panose="020B0604020202020204" pitchFamily="34" charset="0"/>
              </a:rPr>
              <a:t> </a:t>
            </a:r>
            <a:r>
              <a:rPr lang="nl-NL" b="0" i="0" dirty="0" err="1">
                <a:solidFill>
                  <a:srgbClr val="BDC1C6"/>
                </a:solidFill>
                <a:effectLst/>
                <a:latin typeface="arial" panose="020B0604020202020204" pitchFamily="34" charset="0"/>
              </a:rPr>
              <a:t>Arató</a:t>
            </a:r>
            <a:r>
              <a:rPr lang="nl-NL" b="0" i="0" dirty="0">
                <a:solidFill>
                  <a:srgbClr val="BDC1C6"/>
                </a:solidFill>
                <a:effectLst/>
                <a:latin typeface="arial" panose="020B0604020202020204" pitchFamily="34" charset="0"/>
              </a:rPr>
              <a:t> uit Hongarije</a:t>
            </a:r>
            <a:endParaRPr lang="nl-NL" dirty="0"/>
          </a:p>
        </p:txBody>
      </p:sp>
      <p:sp>
        <p:nvSpPr>
          <p:cNvPr id="4" name="Tijdelijke aanduiding voor dianummer 3"/>
          <p:cNvSpPr>
            <a:spLocks noGrp="1"/>
          </p:cNvSpPr>
          <p:nvPr>
            <p:ph type="sldNum" sz="quarter" idx="5"/>
          </p:nvPr>
        </p:nvSpPr>
        <p:spPr/>
        <p:txBody>
          <a:bodyPr/>
          <a:lstStyle/>
          <a:p>
            <a:fld id="{C5DF5DD2-187C-450F-BB87-F62B9ADB04D5}" type="slidenum">
              <a:rPr lang="en-US" smtClean="0"/>
              <a:t>12</a:t>
            </a:fld>
            <a:endParaRPr lang="en-US" dirty="0"/>
          </a:p>
        </p:txBody>
      </p:sp>
    </p:spTree>
    <p:extLst>
      <p:ext uri="{BB962C8B-B14F-4D97-AF65-F5344CB8AC3E}">
        <p14:creationId xmlns:p14="http://schemas.microsoft.com/office/powerpoint/2010/main" val="58565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9AF31C-6D63-451B-BE35-F1CE5A8D371B}"/>
              </a:ext>
            </a:extLst>
          </p:cNvPr>
          <p:cNvSpPr>
            <a:spLocks noGrp="1"/>
          </p:cNvSpPr>
          <p:nvPr>
            <p:ph type="ctrTitle" hasCustomPrompt="1"/>
          </p:nvPr>
        </p:nvSpPr>
        <p:spPr>
          <a:xfrm>
            <a:off x="735702" y="503497"/>
            <a:ext cx="4223000" cy="3845891"/>
          </a:xfrm>
        </p:spPr>
        <p:txBody>
          <a:bodyPr/>
          <a:lstStyle>
            <a:lvl1pPr>
              <a:defRPr sz="6000" b="1" spc="1500" baseline="0"/>
            </a:lvl1pPr>
          </a:lstStyle>
          <a:p>
            <a:pPr algn="l"/>
            <a:r>
              <a:rPr lang="en-US" dirty="0"/>
              <a:t>CLICK TO ADD TITLE</a:t>
            </a:r>
          </a:p>
        </p:txBody>
      </p:sp>
      <p:sp>
        <p:nvSpPr>
          <p:cNvPr id="17" name="Subtitle 2">
            <a:extLst>
              <a:ext uri="{FF2B5EF4-FFF2-40B4-BE49-F238E27FC236}">
                <a16:creationId xmlns:a16="http://schemas.microsoft.com/office/drawing/2014/main" id="{7D4FF1DD-E23B-4744-B517-0FC5587EC805}"/>
              </a:ext>
            </a:extLst>
          </p:cNvPr>
          <p:cNvSpPr>
            <a:spLocks noGrp="1"/>
          </p:cNvSpPr>
          <p:nvPr>
            <p:ph type="subTitle" idx="1" hasCustomPrompt="1"/>
          </p:nvPr>
        </p:nvSpPr>
        <p:spPr>
          <a:xfrm>
            <a:off x="735702" y="4441463"/>
            <a:ext cx="4223000" cy="1781123"/>
          </a:xfrm>
        </p:spPr>
        <p:txBody>
          <a:bodyPr/>
          <a:lstStyle>
            <a:lvl1pPr marL="0">
              <a:buNone/>
              <a:defRPr sz="2400" spc="400" baseline="0"/>
            </a:lvl1pPr>
          </a:lstStyle>
          <a:p>
            <a:pPr algn="l"/>
            <a:r>
              <a:rPr lang="en-US" dirty="0"/>
              <a:t>CLICK TO ADD SUBTITLE</a:t>
            </a:r>
          </a:p>
        </p:txBody>
      </p:sp>
      <p:sp>
        <p:nvSpPr>
          <p:cNvPr id="19" name="Graphic 212">
            <a:extLst>
              <a:ext uri="{FF2B5EF4-FFF2-40B4-BE49-F238E27FC236}">
                <a16:creationId xmlns:a16="http://schemas.microsoft.com/office/drawing/2014/main" id="{0E905E14-E19A-49A4-95B0-A4334F09DD52}"/>
              </a:ext>
              <a:ext uri="{C183D7F6-B498-43B3-948B-1728B52AA6E4}">
                <adec:decorative xmlns:adec="http://schemas.microsoft.com/office/drawing/2017/decorative" val="1"/>
              </a:ext>
            </a:extLst>
          </p:cNvPr>
          <p:cNvSpPr/>
          <p:nvPr userDrawn="1"/>
        </p:nvSpPr>
        <p:spPr>
          <a:xfrm>
            <a:off x="10458925" y="819560"/>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Graphic 212">
            <a:extLst>
              <a:ext uri="{FF2B5EF4-FFF2-40B4-BE49-F238E27FC236}">
                <a16:creationId xmlns:a16="http://schemas.microsoft.com/office/drawing/2014/main" id="{F99F5C16-D21E-4159-9011-D83D6294542A}"/>
              </a:ext>
              <a:ext uri="{C183D7F6-B498-43B3-948B-1728B52AA6E4}">
                <adec:decorative xmlns:adec="http://schemas.microsoft.com/office/drawing/2017/decorative" val="1"/>
              </a:ext>
            </a:extLst>
          </p:cNvPr>
          <p:cNvSpPr/>
          <p:nvPr userDrawn="1"/>
        </p:nvSpPr>
        <p:spPr>
          <a:xfrm>
            <a:off x="10458925" y="819560"/>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98" name="Picture Placeholder 197">
            <a:extLst>
              <a:ext uri="{FF2B5EF4-FFF2-40B4-BE49-F238E27FC236}">
                <a16:creationId xmlns:a16="http://schemas.microsoft.com/office/drawing/2014/main" id="{F9D3FB22-FF74-4855-A816-8D13507F1A88}"/>
              </a:ext>
            </a:extLst>
          </p:cNvPr>
          <p:cNvSpPr>
            <a:spLocks noGrp="1"/>
          </p:cNvSpPr>
          <p:nvPr>
            <p:ph type="pic" sz="quarter" idx="13" hasCustomPrompt="1"/>
          </p:nvPr>
        </p:nvSpPr>
        <p:spPr>
          <a:xfrm>
            <a:off x="5467894" y="587120"/>
            <a:ext cx="5290998" cy="5290998"/>
          </a:xfrm>
          <a:custGeom>
            <a:avLst/>
            <a:gdLst>
              <a:gd name="connsiteX0" fmla="*/ 2645499 w 5290998"/>
              <a:gd name="connsiteY0" fmla="*/ 0 h 5290998"/>
              <a:gd name="connsiteX1" fmla="*/ 5290998 w 5290998"/>
              <a:gd name="connsiteY1" fmla="*/ 2645499 h 5290998"/>
              <a:gd name="connsiteX2" fmla="*/ 2645499 w 5290998"/>
              <a:gd name="connsiteY2" fmla="*/ 5290998 h 5290998"/>
              <a:gd name="connsiteX3" fmla="*/ 0 w 5290998"/>
              <a:gd name="connsiteY3" fmla="*/ 2645499 h 5290998"/>
              <a:gd name="connsiteX4" fmla="*/ 2645499 w 5290998"/>
              <a:gd name="connsiteY4" fmla="*/ 0 h 5290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p:spPr>
        <p:txBody>
          <a:bodyPr wrap="square">
            <a:noAutofit/>
          </a:bodyPr>
          <a:lstStyle>
            <a:lvl1pPr algn="ctr">
              <a:buNone/>
              <a:defRPr/>
            </a:lvl1pPr>
          </a:lstStyle>
          <a:p>
            <a:r>
              <a:rPr lang="en-US" dirty="0"/>
              <a:t>Click to add photo</a:t>
            </a:r>
          </a:p>
        </p:txBody>
      </p:sp>
      <p:grpSp>
        <p:nvGrpSpPr>
          <p:cNvPr id="7" name="Graphic 190">
            <a:extLst>
              <a:ext uri="{FF2B5EF4-FFF2-40B4-BE49-F238E27FC236}">
                <a16:creationId xmlns:a16="http://schemas.microsoft.com/office/drawing/2014/main" id="{17EAC1B1-556C-4228-8079-3D901DC59A88}"/>
              </a:ext>
              <a:ext uri="{C183D7F6-B498-43B3-948B-1728B52AA6E4}">
                <adec:decorative xmlns:adec="http://schemas.microsoft.com/office/drawing/2017/decorative" val="1"/>
              </a:ext>
            </a:extLst>
          </p:cNvPr>
          <p:cNvGrpSpPr/>
          <p:nvPr userDrawn="1"/>
        </p:nvGrpSpPr>
        <p:grpSpPr>
          <a:xfrm>
            <a:off x="4958702" y="964250"/>
            <a:ext cx="1591731" cy="537747"/>
            <a:chOff x="2504802" y="1755501"/>
            <a:chExt cx="1591731" cy="537747"/>
          </a:xfrm>
          <a:solidFill>
            <a:schemeClr val="tx1"/>
          </a:solidFill>
        </p:grpSpPr>
        <p:sp>
          <p:nvSpPr>
            <p:cNvPr id="8" name="Freeform: Shape 7">
              <a:extLst>
                <a:ext uri="{FF2B5EF4-FFF2-40B4-BE49-F238E27FC236}">
                  <a16:creationId xmlns:a16="http://schemas.microsoft.com/office/drawing/2014/main" id="{00A0FE21-F756-4726-9EC7-46DFECEEA9C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B058B96D-C47B-4B24-BDCB-76960C6093C2}"/>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0" name="Graphic 4">
            <a:extLst>
              <a:ext uri="{FF2B5EF4-FFF2-40B4-BE49-F238E27FC236}">
                <a16:creationId xmlns:a16="http://schemas.microsoft.com/office/drawing/2014/main" id="{7058F75D-7E47-484C-A8EE-2222806808AB}"/>
              </a:ext>
              <a:ext uri="{C183D7F6-B498-43B3-948B-1728B52AA6E4}">
                <adec:decorative xmlns:adec="http://schemas.microsoft.com/office/drawing/2017/decorative" val="1"/>
              </a:ext>
            </a:extLst>
          </p:cNvPr>
          <p:cNvGrpSpPr/>
          <p:nvPr userDrawn="1"/>
        </p:nvGrpSpPr>
        <p:grpSpPr>
          <a:xfrm>
            <a:off x="9594816" y="4332008"/>
            <a:ext cx="1861481" cy="1861499"/>
            <a:chOff x="5734037" y="3067039"/>
            <a:chExt cx="724483" cy="724489"/>
          </a:xfrm>
          <a:solidFill>
            <a:schemeClr val="tx1"/>
          </a:solidFill>
        </p:grpSpPr>
        <p:sp>
          <p:nvSpPr>
            <p:cNvPr id="11" name="Freeform: Shape 10">
              <a:extLst>
                <a:ext uri="{FF2B5EF4-FFF2-40B4-BE49-F238E27FC236}">
                  <a16:creationId xmlns:a16="http://schemas.microsoft.com/office/drawing/2014/main" id="{F1AC0594-B604-4B5F-8735-5032813BC0BE}"/>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CC76D1BD-7300-4354-BCA3-07E1D3ED20C7}"/>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DD9F6A88-7F99-4DBB-95B6-90D13BF6D6DA}"/>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E50E3B4-971A-4855-9C0F-87C90BD703A8}"/>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ADF73B02-8ED1-493F-BD6A-3884CA50ED5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C8712CC-BAA8-4123-A8AB-B659FFA7B464}"/>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2DF71CDC-593D-45ED-A324-B6288F88EFCD}"/>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CA641C0-F983-4E9C-89A5-4E177BC394FB}"/>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770500E-AF98-4D78-A6FE-9B24BFC8BCC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2C4091D-60DA-42BB-989C-B9ADE5525C55}"/>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168590E5-C6C5-44A5-9C28-E0516B919B26}"/>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7AA5261-59D2-4ED0-A2DA-395652A5C70D}"/>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AD9FFE92-A04B-4BE2-A938-B2675AE1E4A9}"/>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9A2D6B82-69E6-428B-BF32-6ABF1DCBF39E}"/>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E2391CDF-0046-492E-9224-705121E92BA6}"/>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4661FF79-5959-476B-8D56-5137DD91153A}"/>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5DD68B4F-AD2D-48FC-A01D-0589F0B15BC9}"/>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0CE2168C-1A33-414B-B7F0-9188533278AD}"/>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20A0A7DC-BC4D-4658-905C-14DBA34206DD}"/>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9A197B0-B38E-4006-AE4C-5E1AFEE64B64}"/>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911798F5-39E5-4F5D-A832-451D9B45AA39}"/>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D9E60DA4-B7B2-4142-8B10-8414CFC3E4E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ED4CCCD2-6559-45FB-B74C-7DD51F558905}"/>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5DDC2BEF-F322-4173-A403-106EED2F9773}"/>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6611933B-49E7-46D2-88DB-CC46B84EA0BB}"/>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26A659F-FEA4-4E9C-B74E-996BEF9BAF23}"/>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3B7E01FF-EBD3-4B8F-9D28-2BEF788A1ECA}"/>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FCADC36-D67A-4261-A9F3-C82E3F961AB5}"/>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DBDB8408-0CFF-4820-9C69-EB049E017A8E}"/>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180B22E1-999D-4EAE-8A3A-FB51E4D601FF}"/>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C472FB3F-9113-40FB-B184-A41C3CDC8FAD}"/>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92A10ABE-BF04-45F7-8D84-7BBE9A34DC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4B6CE03A-283C-4DDA-A450-BFD1FD41963B}"/>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8E8007A-8733-4C6C-B1FD-8DF1A6C1AF23}"/>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BC57FD03-B434-4A33-AE85-95F31E63AE5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E121A789-B48C-49DD-98FB-879911D2BA08}"/>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3073C7CF-979E-4BEC-983D-3D8BBB37DF19}"/>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7AD34EE0-D604-4366-86AC-0A827066E845}"/>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85F29D7-9277-414F-9BAD-29BFF7336A51}"/>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9A64418C-82A1-496D-B6FE-52CD0CD6CF1F}"/>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4D8AB15-4DC2-4740-946A-935B5528A6AA}"/>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F000FEC-BF88-43AA-991B-6D41B9D0AC97}"/>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330ACECF-61D6-4C22-AA82-C2BDD14F748B}"/>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81713DD5-B976-4481-AFB1-4DF6E405F2F4}"/>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DED42A2-3A8B-4917-AA5F-4701CF55B06C}"/>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41FA0359-2B30-4C28-B9E3-7B860F27F7AF}"/>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08DB39A9-E0D4-4062-B61D-8F0291F9E262}"/>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7DC486B3-544A-47B1-B863-6850F1E6CC2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BBD7A989-1CD0-4707-94A2-D0DE6ABB4501}"/>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4854C381-9625-44C6-B8C4-7A6E633427ED}"/>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A87D99B0-2F49-44C3-80EA-BE31161CBD8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A20E3370-A797-44AB-8EEB-028D67C302D5}"/>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2EEE4C8D-07ED-400A-A39C-9972431904D7}"/>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FB4C9CE-63F9-4607-A87D-FCC81E6C0440}"/>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2BBCEC67-B22C-432E-88CC-32FBBE738F5C}"/>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981E4161-0852-4BB4-937E-CF542BE145F4}"/>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C3F4CDB4-B460-436F-8935-7256EC8D8277}"/>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3287381-4AC6-40FE-8B73-E5343B936CF6}"/>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870CEB87-64E7-497A-9004-674EF56DB66B}"/>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AA83EE66-3B0A-40AA-B447-948D3629948E}"/>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73CE790E-1EBD-4FF2-ABA5-E9F9909B3C12}"/>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779390BB-7393-4A0C-A3C3-2F87CA36E507}"/>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51607083-A696-47D0-A23B-38DE4AFF7AC1}"/>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F4E8C456-7AE6-48DB-AB2B-2F5699DAE2B0}"/>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5C66ABC1-18DB-4060-BE7C-ABA9F5341702}"/>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F602375B-D728-43C4-B0BB-6DC1BD80E85E}"/>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03F9707C-4543-44EB-BD69-F109896D901B}"/>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662906B9-FB8C-4EB7-8A48-74429E0C9A41}"/>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1CFD115B-47BE-4B12-B634-5D02E38AB3EA}"/>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2E8D9F34-CDC5-4CBE-A13C-6A3756E5196A}"/>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F85CC0FE-CB51-488B-BE41-682BC3109E28}"/>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3169F838-03DE-4318-B3DA-EAD60079D3B0}"/>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A3409050-4729-4D3D-A5F1-2B9EE1DA1A0D}"/>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35D7858-91A3-4A37-8A44-2745C5CF51A9}"/>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ACE45589-6512-4E12-8AF2-58097C53410B}"/>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7378472F-639B-4781-9C3D-9971CBE63381}"/>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203117FB-3A1E-45EA-9FD9-C55376718100}"/>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88FD6B76-8922-4326-B4EF-224D0F84C1F3}"/>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20BD5AB4-F53C-41C7-A994-8C27AAC465C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5BF0B5EF-5225-434F-B111-6D27F4DEA52C}"/>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075C9704-75F3-4462-9D0A-71AA900E5BA2}"/>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C95DF39F-F152-472F-8300-23665D5ECF8C}"/>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B230A2E4-CF3A-40B0-82D3-071FBBB4DC87}"/>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14F4EFE1-9FAE-4B22-826B-08FBDCE9CC4B}"/>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CDD6C517-57BE-46B7-8E72-C8C864024886}"/>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A3EB106C-FE6E-47B3-9C32-045FD059A5C7}"/>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CB4E8BF7-B94B-47BD-A9B5-AFF3570C76E0}"/>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5A3A49C6-8C8C-42A9-AEAD-FE76067F839A}"/>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18892BBF-F46F-4DEA-8D34-3C538865B994}"/>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42DBE679-46C1-4D6B-9190-B66FF7563ABF}"/>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6D80698F-E689-4561-9B1A-1B8D313AEF01}"/>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BED22A39-2211-4EAE-80B5-2A0800B3FBE7}"/>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D52B1A57-3DF6-4349-8A94-F1CA8F79E912}"/>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A3DDACCC-9A89-4A3E-8B8B-D3C062EA0A8C}"/>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DCFB23EC-77E1-454E-89A8-A9505579EA61}"/>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D311997D-5BCF-4D6F-9DA6-0A785957477B}"/>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07840B74-C9E0-4A04-96FF-AA02BCFDB0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87D3E292-5664-4793-BA90-21852910B63B}"/>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8C9E486E-3CA3-415B-8234-7C6636CD49C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C4A1881C-F2E0-4A98-9531-830ED84695B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9617FDA1-12E1-49C5-98B3-CF0EC51D3E8C}"/>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CE736797-BBA8-488E-9B8E-96141B31F87E}"/>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C73D3F27-0A3D-4BF0-A29C-838DEB935C45}"/>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AA1FF25D-1187-4216-AD04-F69565C8BCC7}"/>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D3F96302-FE92-4A2E-9414-DC957DF770C9}"/>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346FC647-7685-4E4E-9B52-786EA9A156F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1BF63F78-A1EF-4B61-A6AA-C0362F554376}"/>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CED61726-4F2E-450C-AEE9-72871D6855C6}"/>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57E8AD24-B31D-454E-B2C8-33B7FAAB9F61}"/>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AA46020A-35C3-4894-A14C-D58A6DDFF9BE}"/>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8E785BAB-0F71-4BAB-8D7C-4C2BF12728C4}"/>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D1753E06-E6F0-4D65-BC47-0E47F399F448}"/>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E77E25CE-9710-4B73-AD5E-49A4DA075D23}"/>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281B070-7790-498A-BE64-AD6A8EED8C0C}"/>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BDEA3D1C-E147-472E-85DA-E8AEB7644764}"/>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08B4F711-6F99-4E44-88A4-8345F466B2B3}"/>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0401F175-D0DF-4BCA-9BE2-B992286B1593}"/>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72BED0ED-50C5-4726-B1B3-F7B58DD4C25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8D624348-F503-4817-9CA8-09F43150C5B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E05DE4EB-7FC0-45E8-A5A4-FE0C12A4D23C}"/>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380D6E47-DFA0-49F8-B8AC-45BECE747D45}"/>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B0355008-C2C8-4091-A461-DEDD212620A4}"/>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3A070C1D-423C-45EC-BABD-2AB764379E9B}"/>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ED6D6F88-6E0D-43A8-A572-C2A45D7E6D7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C7435BDD-8A00-43E8-B980-6745E1F84244}"/>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6B652F89-76D1-41E7-92CB-9A456A09BDA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105F5D2E-BDFE-4F13-82B3-12B50A630D0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3A273CB3-FB72-46BE-AD13-7FA701AEE95A}"/>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89CE35BE-CE0C-4893-B2C6-50678CC06FB2}"/>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48971D8C-C4B7-44D5-9AB4-858D5301EC31}"/>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5ACEE734-6DD7-46E2-A1A9-CEE34EDE6647}"/>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0740BF61-C964-49F9-AA06-1BAA78F8A1F2}"/>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17A8C672-80A0-4CB1-9A69-285E6E2B8354}"/>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8ED5360A-4B30-4716-A288-DC492291B700}"/>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64D4DB77-3361-44E4-85D9-73E2952D1A1C}"/>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B87FFE29-EEE8-410A-B16D-A39D63B65DBD}"/>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7FFB4B78-2AC0-4AF4-8508-25122AC6DC06}"/>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4BDB7689-92D1-48E9-8290-59C80C654419}"/>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3A45B0ED-6D49-4BC2-A8C6-DCB8C47309D6}"/>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4F2277B0-CA2C-4C4D-886E-A8BB5C3A6F52}"/>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58D4EC10-F99B-4BE4-89B6-834B1616867C}"/>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4D9035AB-20FC-4026-8475-CA8ECF6778B3}"/>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9020D706-6962-405A-8331-D597DC0D1A11}"/>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DF578D57-B7A5-4238-A263-2E65D253F46D}"/>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4FE956D7-DBF3-4CA6-88C5-20C156EF5F9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19632A64-B98F-4324-A376-137F2FBA92D4}"/>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141AA47A-2218-41A9-8E27-AF0652183A5F}"/>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475085E3-7E18-429A-82F9-A4DF606F56BD}"/>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A5E41EA3-AAF0-46A3-920B-9DBD36AE2E8D}"/>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683D64B3-0315-4624-8675-5B768069C714}"/>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52AB4059-8E15-4439-8B16-54ADF3358C4C}"/>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12184488-1E03-46C9-91F7-55AABB8D478A}"/>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A389773B-102C-4C8B-9C32-610AEEE77366}"/>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166BF649-A9F2-4B11-80D0-32DF3F5A3230}"/>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61EB4D7B-F497-4FBF-8130-E4ECF28F8BA5}"/>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D883741A-5097-469D-A7A9-C743F80ECBD5}"/>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FC3A26E3-D2A0-40FC-9A92-B6238BB11570}"/>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2087A775-76DD-4F9C-B8E5-86EB3BF366DD}"/>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6D846DE1-54E3-4C00-B45A-553B7F3FD30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ABBF9824-3B15-4F04-8C4E-09B799538C44}"/>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01B5C75E-CCEF-4EEA-859D-4C251F3AE97C}"/>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A254139D-5D72-478D-89BE-DBC64CD27C88}"/>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71EFFC33-CB59-469A-AE58-5CA89469EE80}"/>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C0D017A2-9FAB-4DFD-9624-E10B7C0C1673}"/>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DADC6512-13AB-4407-937C-A389D565FCD9}"/>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1CEFC24B-FFC2-47B3-BD7A-7CABF1AE4D9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F0C49246-6A98-4333-949E-46BDAD9321B7}"/>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F707CE6A-7685-4D70-813E-6D2B46FBB41B}"/>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9110FD0D-D3A6-4760-8827-B70ADFC98296}"/>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45414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2A036E-555E-452E-A03E-C23B0204B568}"/>
              </a:ext>
              <a:ext uri="{C183D7F6-B498-43B3-948B-1728B52AA6E4}">
                <adec:decorative xmlns:adec="http://schemas.microsoft.com/office/drawing/2017/decorative" val="1"/>
              </a:ext>
            </a:extLst>
          </p:cNvPr>
          <p:cNvGrpSpPr/>
          <p:nvPr userDrawn="1"/>
        </p:nvGrpSpPr>
        <p:grpSpPr>
          <a:xfrm>
            <a:off x="9847291" y="292656"/>
            <a:ext cx="1861854" cy="717514"/>
            <a:chOff x="0" y="292656"/>
            <a:chExt cx="1861854" cy="717514"/>
          </a:xfrm>
        </p:grpSpPr>
        <p:sp>
          <p:nvSpPr>
            <p:cNvPr id="18" name="Freeform: Shape 17">
              <a:extLst>
                <a:ext uri="{FF2B5EF4-FFF2-40B4-BE49-F238E27FC236}">
                  <a16:creationId xmlns:a16="http://schemas.microsoft.com/office/drawing/2014/main" id="{D022D41B-79E8-48CF-B2C1-81682892F7AB}"/>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B3C39C16-6EA8-4E23-96CD-35016A14A657}"/>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34" name="Group 33">
            <a:extLst>
              <a:ext uri="{FF2B5EF4-FFF2-40B4-BE49-F238E27FC236}">
                <a16:creationId xmlns:a16="http://schemas.microsoft.com/office/drawing/2014/main" id="{88349EA7-4C35-41B7-ADAE-D5A8A2B6B935}"/>
              </a:ext>
              <a:ext uri="{C183D7F6-B498-43B3-948B-1728B52AA6E4}">
                <adec:decorative xmlns:adec="http://schemas.microsoft.com/office/drawing/2017/decorative" val="1"/>
              </a:ext>
            </a:extLst>
          </p:cNvPr>
          <p:cNvGrpSpPr/>
          <p:nvPr userDrawn="1"/>
        </p:nvGrpSpPr>
        <p:grpSpPr>
          <a:xfrm>
            <a:off x="-8878" y="-8878"/>
            <a:ext cx="1242819" cy="1314996"/>
            <a:chOff x="79900" y="122321"/>
            <a:chExt cx="2232251" cy="2361890"/>
          </a:xfrm>
        </p:grpSpPr>
        <p:sp>
          <p:nvSpPr>
            <p:cNvPr id="16" name="Freeform: Shape 15">
              <a:extLst>
                <a:ext uri="{FF2B5EF4-FFF2-40B4-BE49-F238E27FC236}">
                  <a16:creationId xmlns:a16="http://schemas.microsoft.com/office/drawing/2014/main" id="{40BB9AE5-B3F9-4910-8739-DCBEE4532722}"/>
                </a:ext>
                <a:ext uri="{C183D7F6-B498-43B3-948B-1728B52AA6E4}">
                  <adec:decorative xmlns:adec="http://schemas.microsoft.com/office/drawing/2017/decorative"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1" name="Freeform: Shape 20">
              <a:extLst>
                <a:ext uri="{FF2B5EF4-FFF2-40B4-BE49-F238E27FC236}">
                  <a16:creationId xmlns:a16="http://schemas.microsoft.com/office/drawing/2014/main" id="{03E19069-8C91-4A11-ABFB-54DACDBFBB11}"/>
                </a:ext>
                <a:ext uri="{C183D7F6-B498-43B3-948B-1728B52AA6E4}">
                  <adec:decorative xmlns:adec="http://schemas.microsoft.com/office/drawing/2017/decorative"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sp>
        <p:nvSpPr>
          <p:cNvPr id="40" name="Title 1">
            <a:extLst>
              <a:ext uri="{FF2B5EF4-FFF2-40B4-BE49-F238E27FC236}">
                <a16:creationId xmlns:a16="http://schemas.microsoft.com/office/drawing/2014/main" id="{5DFCC9E4-D2C1-4336-ADFB-27826CD054DE}"/>
              </a:ext>
            </a:extLst>
          </p:cNvPr>
          <p:cNvSpPr>
            <a:spLocks noGrp="1"/>
          </p:cNvSpPr>
          <p:nvPr>
            <p:ph type="title" hasCustomPrompt="1"/>
          </p:nvPr>
        </p:nvSpPr>
        <p:spPr>
          <a:xfrm>
            <a:off x="1691324" y="358614"/>
            <a:ext cx="7710127" cy="1044058"/>
          </a:xfrm>
        </p:spPr>
        <p:txBody>
          <a:bodyPr anchor="t"/>
          <a:lstStyle>
            <a:lvl1pPr>
              <a:defRPr/>
            </a:lvl1pPr>
          </a:lstStyle>
          <a:p>
            <a:r>
              <a:rPr lang="en-US" dirty="0"/>
              <a:t>Click to add title</a:t>
            </a:r>
          </a:p>
        </p:txBody>
      </p:sp>
      <p:sp>
        <p:nvSpPr>
          <p:cNvPr id="35" name="Text Placeholder 23">
            <a:extLst>
              <a:ext uri="{FF2B5EF4-FFF2-40B4-BE49-F238E27FC236}">
                <a16:creationId xmlns:a16="http://schemas.microsoft.com/office/drawing/2014/main" id="{0F74E023-C0D5-41E7-919F-5C8B489C6509}"/>
              </a:ext>
            </a:extLst>
          </p:cNvPr>
          <p:cNvSpPr>
            <a:spLocks noGrp="1"/>
          </p:cNvSpPr>
          <p:nvPr>
            <p:ph type="body" sz="quarter" idx="13" hasCustomPrompt="1"/>
          </p:nvPr>
        </p:nvSpPr>
        <p:spPr>
          <a:xfrm>
            <a:off x="1691325" y="1765954"/>
            <a:ext cx="4307160" cy="518874"/>
          </a:xfrm>
        </p:spPr>
        <p:txBody>
          <a:bodyPr/>
          <a:lstStyle>
            <a:lvl1pPr>
              <a:buNone/>
              <a:defRPr b="1"/>
            </a:lvl1pPr>
          </a:lstStyle>
          <a:p>
            <a:pPr lvl="0"/>
            <a:r>
              <a:rPr lang="en-US" dirty="0"/>
              <a:t>Click to add title</a:t>
            </a:r>
          </a:p>
        </p:txBody>
      </p:sp>
      <p:sp>
        <p:nvSpPr>
          <p:cNvPr id="36" name="Text Placeholder 25">
            <a:extLst>
              <a:ext uri="{FF2B5EF4-FFF2-40B4-BE49-F238E27FC236}">
                <a16:creationId xmlns:a16="http://schemas.microsoft.com/office/drawing/2014/main" id="{DFEFE027-FE1B-489A-A696-4FD8C4E65652}"/>
              </a:ext>
            </a:extLst>
          </p:cNvPr>
          <p:cNvSpPr>
            <a:spLocks noGrp="1"/>
          </p:cNvSpPr>
          <p:nvPr>
            <p:ph type="body" sz="quarter" idx="14" hasCustomPrompt="1"/>
          </p:nvPr>
        </p:nvSpPr>
        <p:spPr>
          <a:xfrm>
            <a:off x="1691325" y="2417734"/>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7" name="Text Placeholder 23">
            <a:extLst>
              <a:ext uri="{FF2B5EF4-FFF2-40B4-BE49-F238E27FC236}">
                <a16:creationId xmlns:a16="http://schemas.microsoft.com/office/drawing/2014/main" id="{3DB0FA80-1E07-4384-94AE-AC639E42FC7E}"/>
              </a:ext>
            </a:extLst>
          </p:cNvPr>
          <p:cNvSpPr>
            <a:spLocks noGrp="1"/>
          </p:cNvSpPr>
          <p:nvPr>
            <p:ph type="body" sz="quarter" idx="15" hasCustomPrompt="1"/>
          </p:nvPr>
        </p:nvSpPr>
        <p:spPr>
          <a:xfrm>
            <a:off x="6317484" y="1765954"/>
            <a:ext cx="4307160" cy="518874"/>
          </a:xfrm>
        </p:spPr>
        <p:txBody>
          <a:bodyPr/>
          <a:lstStyle>
            <a:lvl1pPr>
              <a:buNone/>
              <a:defRPr b="1"/>
            </a:lvl1pPr>
          </a:lstStyle>
          <a:p>
            <a:pPr lvl="0"/>
            <a:r>
              <a:rPr lang="en-US" dirty="0"/>
              <a:t>Click to add title</a:t>
            </a:r>
          </a:p>
        </p:txBody>
      </p:sp>
      <p:sp>
        <p:nvSpPr>
          <p:cNvPr id="38" name="Text Placeholder 25">
            <a:extLst>
              <a:ext uri="{FF2B5EF4-FFF2-40B4-BE49-F238E27FC236}">
                <a16:creationId xmlns:a16="http://schemas.microsoft.com/office/drawing/2014/main" id="{99C1CF62-099A-440A-BEFC-058944B90845}"/>
              </a:ext>
            </a:extLst>
          </p:cNvPr>
          <p:cNvSpPr>
            <a:spLocks noGrp="1"/>
          </p:cNvSpPr>
          <p:nvPr>
            <p:ph type="body" sz="quarter" idx="16" hasCustomPrompt="1"/>
          </p:nvPr>
        </p:nvSpPr>
        <p:spPr>
          <a:xfrm>
            <a:off x="6317484" y="2417734"/>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5" name="Date Placeholder 178">
            <a:extLst>
              <a:ext uri="{FF2B5EF4-FFF2-40B4-BE49-F238E27FC236}">
                <a16:creationId xmlns:a16="http://schemas.microsoft.com/office/drawing/2014/main" id="{D233886F-CB8B-488F-AC80-91A3C6FC6812}"/>
              </a:ext>
            </a:extLst>
          </p:cNvPr>
          <p:cNvSpPr>
            <a:spLocks noGrp="1"/>
          </p:cNvSpPr>
          <p:nvPr>
            <p:ph type="dt" sz="half" idx="10"/>
          </p:nvPr>
        </p:nvSpPr>
        <p:spPr>
          <a:xfrm>
            <a:off x="838200" y="6356350"/>
            <a:ext cx="2743200" cy="365125"/>
          </a:xfrm>
        </p:spPr>
        <p:txBody>
          <a:bodyPr/>
          <a:lstStyle/>
          <a:p>
            <a:r>
              <a:rPr lang="en-US" dirty="0"/>
              <a:t>2/1/XXXXX</a:t>
            </a:r>
          </a:p>
        </p:txBody>
      </p:sp>
      <p:sp>
        <p:nvSpPr>
          <p:cNvPr id="26" name="Footer Placeholder 179">
            <a:extLst>
              <a:ext uri="{FF2B5EF4-FFF2-40B4-BE49-F238E27FC236}">
                <a16:creationId xmlns:a16="http://schemas.microsoft.com/office/drawing/2014/main" id="{31C750C1-1A40-46E0-B48D-F1D78058D722}"/>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3" name="Slide Number Placeholder 180">
            <a:extLst>
              <a:ext uri="{FF2B5EF4-FFF2-40B4-BE49-F238E27FC236}">
                <a16:creationId xmlns:a16="http://schemas.microsoft.com/office/drawing/2014/main" id="{8FDDDBE7-8A2B-4ABD-AA8A-56DAFD0C8665}"/>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‹nr.›</a:t>
            </a:fld>
            <a:endParaRPr lang="en-US" dirty="0"/>
          </a:p>
        </p:txBody>
      </p:sp>
      <p:grpSp>
        <p:nvGrpSpPr>
          <p:cNvPr id="56" name="Group 55">
            <a:extLst>
              <a:ext uri="{FF2B5EF4-FFF2-40B4-BE49-F238E27FC236}">
                <a16:creationId xmlns:a16="http://schemas.microsoft.com/office/drawing/2014/main" id="{094A3771-4C60-4CFE-8E9E-37289AB0317E}"/>
              </a:ext>
              <a:ext uri="{C183D7F6-B498-43B3-948B-1728B52AA6E4}">
                <adec:decorative xmlns:adec="http://schemas.microsoft.com/office/drawing/2017/decorative" val="1"/>
              </a:ext>
            </a:extLst>
          </p:cNvPr>
          <p:cNvGrpSpPr/>
          <p:nvPr userDrawn="1"/>
        </p:nvGrpSpPr>
        <p:grpSpPr>
          <a:xfrm>
            <a:off x="10056904" y="5782880"/>
            <a:ext cx="1054467" cy="469689"/>
            <a:chOff x="10056904" y="5720734"/>
            <a:chExt cx="1054467" cy="469689"/>
          </a:xfrm>
        </p:grpSpPr>
        <p:grpSp>
          <p:nvGrpSpPr>
            <p:cNvPr id="44" name="Graphic 185">
              <a:extLst>
                <a:ext uri="{FF2B5EF4-FFF2-40B4-BE49-F238E27FC236}">
                  <a16:creationId xmlns:a16="http://schemas.microsoft.com/office/drawing/2014/main" id="{82CA434A-3484-456D-AE0D-D55E9CABFA96}"/>
                </a:ext>
                <a:ext uri="{C183D7F6-B498-43B3-948B-1728B52AA6E4}">
                  <adec:decorative xmlns:adec="http://schemas.microsoft.com/office/drawing/2017/decorative" val="1"/>
                </a:ext>
              </a:extLst>
            </p:cNvPr>
            <p:cNvGrpSpPr/>
            <p:nvPr userDrawn="1"/>
          </p:nvGrpSpPr>
          <p:grpSpPr>
            <a:xfrm>
              <a:off x="10056904" y="5720734"/>
              <a:ext cx="1054467" cy="469689"/>
              <a:chOff x="9841624" y="4115729"/>
              <a:chExt cx="602170" cy="268223"/>
            </a:xfrm>
            <a:solidFill>
              <a:schemeClr val="tx1"/>
            </a:solidFill>
          </p:grpSpPr>
          <p:sp>
            <p:nvSpPr>
              <p:cNvPr id="45" name="Freeform: Shape 44">
                <a:extLst>
                  <a:ext uri="{FF2B5EF4-FFF2-40B4-BE49-F238E27FC236}">
                    <a16:creationId xmlns:a16="http://schemas.microsoft.com/office/drawing/2014/main" id="{1207C719-43F0-4665-8018-8838DD423DA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BC5E6BE1-0377-492E-8C35-C9751467B64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7A539B71-0508-4FCA-9C39-AEC6A2EA999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C5469B1-9998-4419-9D88-48A73CF4B76B}"/>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CD09A9A1-8B7A-428A-825F-54D38DDB316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50" name="Graphic 185">
              <a:extLst>
                <a:ext uri="{FF2B5EF4-FFF2-40B4-BE49-F238E27FC236}">
                  <a16:creationId xmlns:a16="http://schemas.microsoft.com/office/drawing/2014/main" id="{D4D999BA-0F0D-4C71-9EBD-B63A0BEAD62B}"/>
                </a:ext>
                <a:ext uri="{C183D7F6-B498-43B3-948B-1728B52AA6E4}">
                  <adec:decorative xmlns:adec="http://schemas.microsoft.com/office/drawing/2017/decorative" val="1"/>
                </a:ext>
              </a:extLst>
            </p:cNvPr>
            <p:cNvGrpSpPr/>
            <p:nvPr userDrawn="1"/>
          </p:nvGrpSpPr>
          <p:grpSpPr>
            <a:xfrm>
              <a:off x="10056904" y="5720734"/>
              <a:ext cx="1054467" cy="469689"/>
              <a:chOff x="9841624" y="4115729"/>
              <a:chExt cx="602170" cy="268223"/>
            </a:xfrm>
            <a:solidFill>
              <a:schemeClr val="accent3">
                <a:alpha val="20000"/>
              </a:schemeClr>
            </a:solidFill>
          </p:grpSpPr>
          <p:sp>
            <p:nvSpPr>
              <p:cNvPr id="51" name="Freeform: Shape 50">
                <a:extLst>
                  <a:ext uri="{FF2B5EF4-FFF2-40B4-BE49-F238E27FC236}">
                    <a16:creationId xmlns:a16="http://schemas.microsoft.com/office/drawing/2014/main" id="{FDE4F78B-7D0A-4A9C-8A51-279A4EE2983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5979898-184B-4CB1-A3A0-FD02604EAD01}"/>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A65087BF-15DB-40DB-AFFA-F8401659A2F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626290F3-DCED-4500-B758-5F184B3CEF17}"/>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AF7E19E5-76ED-4A38-BB6F-CBF416DA8A78}"/>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961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588BAEF-9B22-4B78-838B-7DC11C0EA2C4}"/>
              </a:ext>
              <a:ext uri="{C183D7F6-B498-43B3-948B-1728B52AA6E4}">
                <adec:decorative xmlns:adec="http://schemas.microsoft.com/office/drawing/2017/decorative" val="1"/>
              </a:ext>
            </a:extLst>
          </p:cNvPr>
          <p:cNvGrpSpPr/>
          <p:nvPr userDrawn="1"/>
        </p:nvGrpSpPr>
        <p:grpSpPr>
          <a:xfrm>
            <a:off x="9847291" y="292656"/>
            <a:ext cx="1861854" cy="717514"/>
            <a:chOff x="0" y="292656"/>
            <a:chExt cx="1861854" cy="717514"/>
          </a:xfrm>
        </p:grpSpPr>
        <p:sp>
          <p:nvSpPr>
            <p:cNvPr id="16" name="Freeform: Shape 15">
              <a:extLst>
                <a:ext uri="{FF2B5EF4-FFF2-40B4-BE49-F238E27FC236}">
                  <a16:creationId xmlns:a16="http://schemas.microsoft.com/office/drawing/2014/main" id="{420212D7-7787-4FFC-B8D9-35F729D185FA}"/>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7" name="Freeform: Shape 16">
              <a:extLst>
                <a:ext uri="{FF2B5EF4-FFF2-40B4-BE49-F238E27FC236}">
                  <a16:creationId xmlns:a16="http://schemas.microsoft.com/office/drawing/2014/main" id="{67577D49-4464-484D-8792-C20C8556A145}"/>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18" name="Group 17">
            <a:extLst>
              <a:ext uri="{FF2B5EF4-FFF2-40B4-BE49-F238E27FC236}">
                <a16:creationId xmlns:a16="http://schemas.microsoft.com/office/drawing/2014/main" id="{CFF06135-5FEE-41FD-9B18-A0441D2A7B3B}"/>
              </a:ext>
              <a:ext uri="{C183D7F6-B498-43B3-948B-1728B52AA6E4}">
                <adec:decorative xmlns:adec="http://schemas.microsoft.com/office/drawing/2017/decorative" val="1"/>
              </a:ext>
            </a:extLst>
          </p:cNvPr>
          <p:cNvGrpSpPr/>
          <p:nvPr userDrawn="1"/>
        </p:nvGrpSpPr>
        <p:grpSpPr>
          <a:xfrm>
            <a:off x="-8878" y="-8878"/>
            <a:ext cx="1242819" cy="1314996"/>
            <a:chOff x="79900" y="122321"/>
            <a:chExt cx="2232251" cy="2361890"/>
          </a:xfrm>
        </p:grpSpPr>
        <p:sp>
          <p:nvSpPr>
            <p:cNvPr id="19" name="Freeform: Shape 18">
              <a:extLst>
                <a:ext uri="{FF2B5EF4-FFF2-40B4-BE49-F238E27FC236}">
                  <a16:creationId xmlns:a16="http://schemas.microsoft.com/office/drawing/2014/main" id="{53AEB7B2-43A7-459D-9CFA-1C75B3351CC6}"/>
                </a:ext>
                <a:ext uri="{C183D7F6-B498-43B3-948B-1728B52AA6E4}">
                  <adec:decorative xmlns:adec="http://schemas.microsoft.com/office/drawing/2017/decorative"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0" name="Freeform: Shape 19">
              <a:extLst>
                <a:ext uri="{FF2B5EF4-FFF2-40B4-BE49-F238E27FC236}">
                  <a16:creationId xmlns:a16="http://schemas.microsoft.com/office/drawing/2014/main" id="{FA095D62-486F-47DD-A58F-7F4BE6617E8E}"/>
                </a:ext>
                <a:ext uri="{C183D7F6-B498-43B3-948B-1728B52AA6E4}">
                  <adec:decorative xmlns:adec="http://schemas.microsoft.com/office/drawing/2017/decorative"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sp>
        <p:nvSpPr>
          <p:cNvPr id="37" name="Title 1">
            <a:extLst>
              <a:ext uri="{FF2B5EF4-FFF2-40B4-BE49-F238E27FC236}">
                <a16:creationId xmlns:a16="http://schemas.microsoft.com/office/drawing/2014/main" id="{A4FD0935-8B36-453D-B28E-23C060B3E273}"/>
              </a:ext>
            </a:extLst>
          </p:cNvPr>
          <p:cNvSpPr>
            <a:spLocks noGrp="1"/>
          </p:cNvSpPr>
          <p:nvPr>
            <p:ph type="title" hasCustomPrompt="1"/>
          </p:nvPr>
        </p:nvSpPr>
        <p:spPr>
          <a:xfrm>
            <a:off x="1691324" y="358614"/>
            <a:ext cx="7710127" cy="1044058"/>
          </a:xfrm>
        </p:spPr>
        <p:txBody>
          <a:bodyPr anchor="t"/>
          <a:lstStyle>
            <a:lvl1pPr>
              <a:defRPr/>
            </a:lvl1pPr>
          </a:lstStyle>
          <a:p>
            <a:r>
              <a:rPr lang="en-US" dirty="0"/>
              <a:t>Click to add title</a:t>
            </a:r>
          </a:p>
        </p:txBody>
      </p:sp>
      <p:sp>
        <p:nvSpPr>
          <p:cNvPr id="38" name="Text Placeholder 23">
            <a:extLst>
              <a:ext uri="{FF2B5EF4-FFF2-40B4-BE49-F238E27FC236}">
                <a16:creationId xmlns:a16="http://schemas.microsoft.com/office/drawing/2014/main" id="{FD196DEF-9124-464A-BE20-4F758F4E31C4}"/>
              </a:ext>
            </a:extLst>
          </p:cNvPr>
          <p:cNvSpPr>
            <a:spLocks noGrp="1"/>
          </p:cNvSpPr>
          <p:nvPr>
            <p:ph type="body" sz="quarter" idx="13" hasCustomPrompt="1"/>
          </p:nvPr>
        </p:nvSpPr>
        <p:spPr>
          <a:xfrm>
            <a:off x="470103" y="1758956"/>
            <a:ext cx="3534208" cy="518874"/>
          </a:xfrm>
        </p:spPr>
        <p:txBody>
          <a:bodyPr/>
          <a:lstStyle>
            <a:lvl1pPr>
              <a:buNone/>
              <a:defRPr b="1"/>
            </a:lvl1pPr>
          </a:lstStyle>
          <a:p>
            <a:pPr lvl="0"/>
            <a:r>
              <a:rPr lang="en-US" dirty="0"/>
              <a:t>Click to add title</a:t>
            </a:r>
          </a:p>
        </p:txBody>
      </p:sp>
      <p:sp>
        <p:nvSpPr>
          <p:cNvPr id="39" name="Text Placeholder 25">
            <a:extLst>
              <a:ext uri="{FF2B5EF4-FFF2-40B4-BE49-F238E27FC236}">
                <a16:creationId xmlns:a16="http://schemas.microsoft.com/office/drawing/2014/main" id="{A0F85BB1-4795-429F-8AC3-DACE25FEB6F3}"/>
              </a:ext>
            </a:extLst>
          </p:cNvPr>
          <p:cNvSpPr>
            <a:spLocks noGrp="1"/>
          </p:cNvSpPr>
          <p:nvPr>
            <p:ph type="body" sz="quarter" idx="14" hasCustomPrompt="1"/>
          </p:nvPr>
        </p:nvSpPr>
        <p:spPr>
          <a:xfrm>
            <a:off x="470103" y="2410736"/>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40" name="Text Placeholder 23">
            <a:extLst>
              <a:ext uri="{FF2B5EF4-FFF2-40B4-BE49-F238E27FC236}">
                <a16:creationId xmlns:a16="http://schemas.microsoft.com/office/drawing/2014/main" id="{68F13C61-FEA2-4F84-ADB4-B072944A1F2E}"/>
              </a:ext>
            </a:extLst>
          </p:cNvPr>
          <p:cNvSpPr>
            <a:spLocks noGrp="1"/>
          </p:cNvSpPr>
          <p:nvPr>
            <p:ph type="body" sz="quarter" idx="15" hasCustomPrompt="1"/>
          </p:nvPr>
        </p:nvSpPr>
        <p:spPr>
          <a:xfrm>
            <a:off x="4322520" y="1758956"/>
            <a:ext cx="3534208" cy="518874"/>
          </a:xfrm>
        </p:spPr>
        <p:txBody>
          <a:bodyPr/>
          <a:lstStyle>
            <a:lvl1pPr>
              <a:buNone/>
              <a:defRPr b="1"/>
            </a:lvl1pPr>
          </a:lstStyle>
          <a:p>
            <a:pPr lvl="0"/>
            <a:r>
              <a:rPr lang="en-US" dirty="0"/>
              <a:t>Click to add title</a:t>
            </a:r>
          </a:p>
        </p:txBody>
      </p:sp>
      <p:sp>
        <p:nvSpPr>
          <p:cNvPr id="41" name="Text Placeholder 25">
            <a:extLst>
              <a:ext uri="{FF2B5EF4-FFF2-40B4-BE49-F238E27FC236}">
                <a16:creationId xmlns:a16="http://schemas.microsoft.com/office/drawing/2014/main" id="{0931B5D4-0C97-40D5-93AF-A0CA590E8FE7}"/>
              </a:ext>
            </a:extLst>
          </p:cNvPr>
          <p:cNvSpPr>
            <a:spLocks noGrp="1"/>
          </p:cNvSpPr>
          <p:nvPr>
            <p:ph type="body" sz="quarter" idx="16" hasCustomPrompt="1"/>
          </p:nvPr>
        </p:nvSpPr>
        <p:spPr>
          <a:xfrm>
            <a:off x="4322520" y="2410736"/>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42" name="Text Placeholder 23">
            <a:extLst>
              <a:ext uri="{FF2B5EF4-FFF2-40B4-BE49-F238E27FC236}">
                <a16:creationId xmlns:a16="http://schemas.microsoft.com/office/drawing/2014/main" id="{57C721C7-54E7-4F91-AC64-A6CB4A58FBAC}"/>
              </a:ext>
            </a:extLst>
          </p:cNvPr>
          <p:cNvSpPr>
            <a:spLocks noGrp="1"/>
          </p:cNvSpPr>
          <p:nvPr>
            <p:ph type="body" sz="quarter" idx="17" hasCustomPrompt="1"/>
          </p:nvPr>
        </p:nvSpPr>
        <p:spPr>
          <a:xfrm>
            <a:off x="8174937" y="1758956"/>
            <a:ext cx="3534208" cy="518874"/>
          </a:xfrm>
        </p:spPr>
        <p:txBody>
          <a:bodyPr/>
          <a:lstStyle>
            <a:lvl1pPr>
              <a:buNone/>
              <a:defRPr b="1"/>
            </a:lvl1pPr>
          </a:lstStyle>
          <a:p>
            <a:pPr lvl="0"/>
            <a:r>
              <a:rPr lang="en-US" dirty="0"/>
              <a:t>Click to add title</a:t>
            </a:r>
          </a:p>
        </p:txBody>
      </p:sp>
      <p:sp>
        <p:nvSpPr>
          <p:cNvPr id="43" name="Text Placeholder 25">
            <a:extLst>
              <a:ext uri="{FF2B5EF4-FFF2-40B4-BE49-F238E27FC236}">
                <a16:creationId xmlns:a16="http://schemas.microsoft.com/office/drawing/2014/main" id="{6F350A6E-AE98-42CD-9742-7F116F9AF609}"/>
              </a:ext>
            </a:extLst>
          </p:cNvPr>
          <p:cNvSpPr>
            <a:spLocks noGrp="1"/>
          </p:cNvSpPr>
          <p:nvPr>
            <p:ph type="body" sz="quarter" idx="18" hasCustomPrompt="1"/>
          </p:nvPr>
        </p:nvSpPr>
        <p:spPr>
          <a:xfrm>
            <a:off x="8174937" y="2410736"/>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4" name="Date Placeholder 178">
            <a:extLst>
              <a:ext uri="{FF2B5EF4-FFF2-40B4-BE49-F238E27FC236}">
                <a16:creationId xmlns:a16="http://schemas.microsoft.com/office/drawing/2014/main" id="{C04F291D-0D54-49CD-9169-A039D453D8C7}"/>
              </a:ext>
            </a:extLst>
          </p:cNvPr>
          <p:cNvSpPr>
            <a:spLocks noGrp="1"/>
          </p:cNvSpPr>
          <p:nvPr>
            <p:ph type="dt" sz="half" idx="10"/>
          </p:nvPr>
        </p:nvSpPr>
        <p:spPr>
          <a:xfrm>
            <a:off x="838200" y="6356350"/>
            <a:ext cx="2743200" cy="365125"/>
          </a:xfrm>
        </p:spPr>
        <p:txBody>
          <a:bodyPr/>
          <a:lstStyle/>
          <a:p>
            <a:r>
              <a:rPr lang="en-US" dirty="0"/>
              <a:t>2/1/XXXXX</a:t>
            </a:r>
          </a:p>
        </p:txBody>
      </p:sp>
      <p:sp>
        <p:nvSpPr>
          <p:cNvPr id="25" name="Footer Placeholder 179">
            <a:extLst>
              <a:ext uri="{FF2B5EF4-FFF2-40B4-BE49-F238E27FC236}">
                <a16:creationId xmlns:a16="http://schemas.microsoft.com/office/drawing/2014/main" id="{0625F097-2116-4450-AC09-0BB7311D0E76}"/>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2" name="Slide Number Placeholder 180">
            <a:extLst>
              <a:ext uri="{FF2B5EF4-FFF2-40B4-BE49-F238E27FC236}">
                <a16:creationId xmlns:a16="http://schemas.microsoft.com/office/drawing/2014/main" id="{5936DA3D-F2F0-4997-A41B-0FE9AFEDC22E}"/>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‹nr.›</a:t>
            </a:fld>
            <a:endParaRPr lang="en-US" dirty="0"/>
          </a:p>
        </p:txBody>
      </p:sp>
      <p:grpSp>
        <p:nvGrpSpPr>
          <p:cNvPr id="44" name="Group 43">
            <a:extLst>
              <a:ext uri="{FF2B5EF4-FFF2-40B4-BE49-F238E27FC236}">
                <a16:creationId xmlns:a16="http://schemas.microsoft.com/office/drawing/2014/main" id="{2AC563FF-7AA4-42A5-8F4E-9C62398C16A5}"/>
              </a:ext>
              <a:ext uri="{C183D7F6-B498-43B3-948B-1728B52AA6E4}">
                <adec:decorative xmlns:adec="http://schemas.microsoft.com/office/drawing/2017/decorative" val="1"/>
              </a:ext>
            </a:extLst>
          </p:cNvPr>
          <p:cNvGrpSpPr/>
          <p:nvPr userDrawn="1"/>
        </p:nvGrpSpPr>
        <p:grpSpPr>
          <a:xfrm>
            <a:off x="10056904" y="5782880"/>
            <a:ext cx="1054467" cy="469689"/>
            <a:chOff x="10056904" y="5720734"/>
            <a:chExt cx="1054467" cy="469689"/>
          </a:xfrm>
        </p:grpSpPr>
        <p:grpSp>
          <p:nvGrpSpPr>
            <p:cNvPr id="45" name="Graphic 185">
              <a:extLst>
                <a:ext uri="{FF2B5EF4-FFF2-40B4-BE49-F238E27FC236}">
                  <a16:creationId xmlns:a16="http://schemas.microsoft.com/office/drawing/2014/main" id="{2F57252D-B141-4A8D-A8E0-321B5580CF62}"/>
                </a:ext>
                <a:ext uri="{C183D7F6-B498-43B3-948B-1728B52AA6E4}">
                  <adec:decorative xmlns:adec="http://schemas.microsoft.com/office/drawing/2017/decorative" val="1"/>
                </a:ext>
              </a:extLst>
            </p:cNvPr>
            <p:cNvGrpSpPr/>
            <p:nvPr userDrawn="1"/>
          </p:nvGrpSpPr>
          <p:grpSpPr>
            <a:xfrm>
              <a:off x="10056904" y="5720734"/>
              <a:ext cx="1054467" cy="469689"/>
              <a:chOff x="9841624" y="4115729"/>
              <a:chExt cx="602170" cy="268223"/>
            </a:xfrm>
            <a:solidFill>
              <a:schemeClr val="tx1"/>
            </a:solidFill>
          </p:grpSpPr>
          <p:sp>
            <p:nvSpPr>
              <p:cNvPr id="52" name="Freeform: Shape 51">
                <a:extLst>
                  <a:ext uri="{FF2B5EF4-FFF2-40B4-BE49-F238E27FC236}">
                    <a16:creationId xmlns:a16="http://schemas.microsoft.com/office/drawing/2014/main" id="{297FCD16-1C56-4DA4-B8C9-51BFC88A889B}"/>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7497B0E-345C-4CE9-99D5-BE1A7B8D172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E669A919-E94D-4EBD-9BEF-E0D88107D0EB}"/>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D1BA1768-AECB-478D-8E11-2C1B926C120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3DC23997-45DE-4735-AC40-8284598C4E7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46" name="Graphic 185">
              <a:extLst>
                <a:ext uri="{FF2B5EF4-FFF2-40B4-BE49-F238E27FC236}">
                  <a16:creationId xmlns:a16="http://schemas.microsoft.com/office/drawing/2014/main" id="{C4D33E31-7264-4B2D-B2DD-12BE09194094}"/>
                </a:ext>
                <a:ext uri="{C183D7F6-B498-43B3-948B-1728B52AA6E4}">
                  <adec:decorative xmlns:adec="http://schemas.microsoft.com/office/drawing/2017/decorative" val="1"/>
                </a:ext>
              </a:extLst>
            </p:cNvPr>
            <p:cNvGrpSpPr/>
            <p:nvPr userDrawn="1"/>
          </p:nvGrpSpPr>
          <p:grpSpPr>
            <a:xfrm>
              <a:off x="10056904" y="5720734"/>
              <a:ext cx="1054467" cy="469689"/>
              <a:chOff x="9841624" y="4115729"/>
              <a:chExt cx="602170" cy="268223"/>
            </a:xfrm>
            <a:solidFill>
              <a:schemeClr val="accent3">
                <a:alpha val="20000"/>
              </a:schemeClr>
            </a:solidFill>
          </p:grpSpPr>
          <p:sp>
            <p:nvSpPr>
              <p:cNvPr id="47" name="Freeform: Shape 46">
                <a:extLst>
                  <a:ext uri="{FF2B5EF4-FFF2-40B4-BE49-F238E27FC236}">
                    <a16:creationId xmlns:a16="http://schemas.microsoft.com/office/drawing/2014/main" id="{06E4DFCB-D813-48EA-886A-E63C75F2551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8750DAC-820B-45EB-8027-61B308D93D68}"/>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77CDEC08-9D69-429D-B9FE-8CD9D1808BA8}"/>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FA1D2AF9-5184-4BCB-9C38-AED1CF745378}"/>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DAF345D8-C962-4DCF-9681-C4051FBDF178}"/>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30951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23" name="Graphic 185">
            <a:extLst>
              <a:ext uri="{FF2B5EF4-FFF2-40B4-BE49-F238E27FC236}">
                <a16:creationId xmlns:a16="http://schemas.microsoft.com/office/drawing/2014/main" id="{03C23AC4-0E0E-4B04-94AB-656B79835708}"/>
              </a:ext>
              <a:ext uri="{C183D7F6-B498-43B3-948B-1728B52AA6E4}">
                <adec:decorative xmlns:adec="http://schemas.microsoft.com/office/drawing/2017/decorative" val="1"/>
              </a:ext>
            </a:extLst>
          </p:cNvPr>
          <p:cNvGrpSpPr/>
          <p:nvPr userDrawn="1"/>
        </p:nvGrpSpPr>
        <p:grpSpPr>
          <a:xfrm>
            <a:off x="5150984" y="5322067"/>
            <a:ext cx="1054467" cy="469689"/>
            <a:chOff x="9841624" y="4115729"/>
            <a:chExt cx="602170" cy="268223"/>
          </a:xfrm>
          <a:solidFill>
            <a:schemeClr val="tx1"/>
          </a:solidFill>
        </p:grpSpPr>
        <p:sp>
          <p:nvSpPr>
            <p:cNvPr id="24" name="Freeform: Shape 23">
              <a:extLst>
                <a:ext uri="{FF2B5EF4-FFF2-40B4-BE49-F238E27FC236}">
                  <a16:creationId xmlns:a16="http://schemas.microsoft.com/office/drawing/2014/main" id="{264AAD27-15A5-42BC-BF66-178316D4A9B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28151D8B-16F6-4DFA-84A7-74C1CA765C4C}"/>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9928ED69-CA55-4819-B094-40A5461EF35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C19F1DB6-063C-4ACD-8F9E-7C75D4EB3F37}"/>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A871AB0B-7EF1-42FC-B508-B3FC6DF4063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7" name="Title 1">
            <a:extLst>
              <a:ext uri="{FF2B5EF4-FFF2-40B4-BE49-F238E27FC236}">
                <a16:creationId xmlns:a16="http://schemas.microsoft.com/office/drawing/2014/main" id="{1F761865-6361-457C-9D13-6D8F084B21B5}"/>
              </a:ext>
            </a:extLst>
          </p:cNvPr>
          <p:cNvSpPr>
            <a:spLocks noGrp="1"/>
          </p:cNvSpPr>
          <p:nvPr>
            <p:ph type="title" hasCustomPrompt="1"/>
          </p:nvPr>
        </p:nvSpPr>
        <p:spPr>
          <a:xfrm>
            <a:off x="6562063" y="401247"/>
            <a:ext cx="4617803" cy="1154400"/>
          </a:xfrm>
        </p:spPr>
        <p:txBody>
          <a:bodyPr anchor="b"/>
          <a:lstStyle>
            <a:lvl1pPr>
              <a:defRPr/>
            </a:lvl1pPr>
          </a:lstStyle>
          <a:p>
            <a:r>
              <a:rPr lang="en-US" dirty="0"/>
              <a:t>Click to add title</a:t>
            </a:r>
          </a:p>
        </p:txBody>
      </p:sp>
      <p:sp>
        <p:nvSpPr>
          <p:cNvPr id="32" name="Picture Placeholder 31">
            <a:extLst>
              <a:ext uri="{FF2B5EF4-FFF2-40B4-BE49-F238E27FC236}">
                <a16:creationId xmlns:a16="http://schemas.microsoft.com/office/drawing/2014/main" id="{961125EE-E1B2-4624-A70D-CA37680B140A}"/>
              </a:ext>
            </a:extLst>
          </p:cNvPr>
          <p:cNvSpPr>
            <a:spLocks noGrp="1"/>
          </p:cNvSpPr>
          <p:nvPr>
            <p:ph type="pic" sz="quarter" idx="13" hasCustomPrompt="1"/>
          </p:nvPr>
        </p:nvSpPr>
        <p:spPr>
          <a:xfrm>
            <a:off x="477542" y="269355"/>
            <a:ext cx="3296556" cy="3296556"/>
          </a:xfrm>
          <a:custGeom>
            <a:avLst/>
            <a:gdLst>
              <a:gd name="connsiteX0" fmla="*/ 1648278 w 3296556"/>
              <a:gd name="connsiteY0" fmla="*/ 0 h 3296556"/>
              <a:gd name="connsiteX1" fmla="*/ 3296556 w 3296556"/>
              <a:gd name="connsiteY1" fmla="*/ 1648278 h 3296556"/>
              <a:gd name="connsiteX2" fmla="*/ 1648278 w 3296556"/>
              <a:gd name="connsiteY2" fmla="*/ 3296556 h 3296556"/>
              <a:gd name="connsiteX3" fmla="*/ 0 w 3296556"/>
              <a:gd name="connsiteY3" fmla="*/ 1648278 h 3296556"/>
              <a:gd name="connsiteX4" fmla="*/ 1648278 w 3296556"/>
              <a:gd name="connsiteY4" fmla="*/ 0 h 3296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556" h="3296556">
                <a:moveTo>
                  <a:pt x="1648278" y="0"/>
                </a:moveTo>
                <a:cubicBezTo>
                  <a:pt x="2558596" y="0"/>
                  <a:pt x="3296556" y="737960"/>
                  <a:pt x="3296556" y="1648278"/>
                </a:cubicBezTo>
                <a:cubicBezTo>
                  <a:pt x="3296556" y="2558596"/>
                  <a:pt x="2558596" y="3296556"/>
                  <a:pt x="1648278" y="3296556"/>
                </a:cubicBezTo>
                <a:cubicBezTo>
                  <a:pt x="737960" y="3296556"/>
                  <a:pt x="0" y="2558596"/>
                  <a:pt x="0" y="1648278"/>
                </a:cubicBezTo>
                <a:cubicBezTo>
                  <a:pt x="0" y="737960"/>
                  <a:pt x="737960" y="0"/>
                  <a:pt x="1648278" y="0"/>
                </a:cubicBezTo>
                <a:close/>
              </a:path>
            </a:pathLst>
          </a:custGeom>
        </p:spPr>
        <p:txBody>
          <a:bodyPr wrap="square" anchor="ctr">
            <a:noAutofit/>
          </a:bodyPr>
          <a:lstStyle>
            <a:lvl1pPr algn="ctr">
              <a:buNone/>
              <a:defRPr/>
            </a:lvl1pPr>
          </a:lstStyle>
          <a:p>
            <a:r>
              <a:rPr lang="en-US" dirty="0"/>
              <a:t>Click to add photo</a:t>
            </a:r>
          </a:p>
        </p:txBody>
      </p:sp>
      <p:sp>
        <p:nvSpPr>
          <p:cNvPr id="35" name="Picture Placeholder 34">
            <a:extLst>
              <a:ext uri="{FF2B5EF4-FFF2-40B4-BE49-F238E27FC236}">
                <a16:creationId xmlns:a16="http://schemas.microsoft.com/office/drawing/2014/main" id="{BEDC59BC-2638-4FC0-B7A9-40AC4E437E1A}"/>
              </a:ext>
            </a:extLst>
          </p:cNvPr>
          <p:cNvSpPr>
            <a:spLocks noGrp="1"/>
          </p:cNvSpPr>
          <p:nvPr>
            <p:ph type="pic" sz="quarter" idx="14" hasCustomPrompt="1"/>
          </p:nvPr>
        </p:nvSpPr>
        <p:spPr>
          <a:xfrm>
            <a:off x="3820701" y="1675969"/>
            <a:ext cx="2167719" cy="2167719"/>
          </a:xfrm>
          <a:custGeom>
            <a:avLst/>
            <a:gdLst>
              <a:gd name="connsiteX0" fmla="*/ 1083860 w 2167719"/>
              <a:gd name="connsiteY0" fmla="*/ 0 h 2167719"/>
              <a:gd name="connsiteX1" fmla="*/ 2167719 w 2167719"/>
              <a:gd name="connsiteY1" fmla="*/ 1083860 h 2167719"/>
              <a:gd name="connsiteX2" fmla="*/ 1083860 w 2167719"/>
              <a:gd name="connsiteY2" fmla="*/ 2167719 h 2167719"/>
              <a:gd name="connsiteX3" fmla="*/ 0 w 2167719"/>
              <a:gd name="connsiteY3" fmla="*/ 1083860 h 2167719"/>
              <a:gd name="connsiteX4" fmla="*/ 1083860 w 2167719"/>
              <a:gd name="connsiteY4" fmla="*/ 0 h 216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719" h="2167719">
                <a:moveTo>
                  <a:pt x="1083860" y="0"/>
                </a:moveTo>
                <a:cubicBezTo>
                  <a:pt x="1682458" y="0"/>
                  <a:pt x="2167719" y="485261"/>
                  <a:pt x="2167719" y="1083860"/>
                </a:cubicBezTo>
                <a:cubicBezTo>
                  <a:pt x="2167719" y="1682458"/>
                  <a:pt x="1682458" y="2167719"/>
                  <a:pt x="1083860" y="2167719"/>
                </a:cubicBezTo>
                <a:cubicBezTo>
                  <a:pt x="485261" y="2167719"/>
                  <a:pt x="0" y="1682458"/>
                  <a:pt x="0" y="1083860"/>
                </a:cubicBezTo>
                <a:cubicBezTo>
                  <a:pt x="0" y="485261"/>
                  <a:pt x="485261" y="0"/>
                  <a:pt x="1083860" y="0"/>
                </a:cubicBezTo>
                <a:close/>
              </a:path>
            </a:pathLst>
          </a:custGeom>
        </p:spPr>
        <p:txBody>
          <a:bodyPr wrap="square" anchor="ctr">
            <a:noAutofit/>
          </a:bodyPr>
          <a:lstStyle>
            <a:lvl1pPr marL="0" algn="ctr">
              <a:buNone/>
              <a:defRPr/>
            </a:lvl1pPr>
          </a:lstStyle>
          <a:p>
            <a:r>
              <a:rPr lang="en-US" dirty="0"/>
              <a:t>Click to add photo</a:t>
            </a:r>
          </a:p>
        </p:txBody>
      </p:sp>
      <p:sp>
        <p:nvSpPr>
          <p:cNvPr id="38" name="Picture Placeholder 37">
            <a:extLst>
              <a:ext uri="{FF2B5EF4-FFF2-40B4-BE49-F238E27FC236}">
                <a16:creationId xmlns:a16="http://schemas.microsoft.com/office/drawing/2014/main" id="{5AF1A638-9A7A-4550-A710-9678AFAA6BD3}"/>
              </a:ext>
            </a:extLst>
          </p:cNvPr>
          <p:cNvSpPr>
            <a:spLocks noGrp="1"/>
          </p:cNvSpPr>
          <p:nvPr>
            <p:ph type="pic" sz="quarter" idx="15" hasCustomPrompt="1"/>
          </p:nvPr>
        </p:nvSpPr>
        <p:spPr>
          <a:xfrm>
            <a:off x="1828492" y="3481328"/>
            <a:ext cx="2965878" cy="2965878"/>
          </a:xfrm>
          <a:custGeom>
            <a:avLst/>
            <a:gdLst>
              <a:gd name="connsiteX0" fmla="*/ 1482939 w 2965878"/>
              <a:gd name="connsiteY0" fmla="*/ 0 h 2965878"/>
              <a:gd name="connsiteX1" fmla="*/ 2965878 w 2965878"/>
              <a:gd name="connsiteY1" fmla="*/ 1482939 h 2965878"/>
              <a:gd name="connsiteX2" fmla="*/ 1482939 w 2965878"/>
              <a:gd name="connsiteY2" fmla="*/ 2965878 h 2965878"/>
              <a:gd name="connsiteX3" fmla="*/ 0 w 2965878"/>
              <a:gd name="connsiteY3" fmla="*/ 1482939 h 2965878"/>
              <a:gd name="connsiteX4" fmla="*/ 1482939 w 2965878"/>
              <a:gd name="connsiteY4" fmla="*/ 0 h 296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878" h="2965878">
                <a:moveTo>
                  <a:pt x="1482939" y="0"/>
                </a:moveTo>
                <a:cubicBezTo>
                  <a:pt x="2301943" y="0"/>
                  <a:pt x="2965878" y="663935"/>
                  <a:pt x="2965878" y="1482939"/>
                </a:cubicBezTo>
                <a:cubicBezTo>
                  <a:pt x="2965878" y="2301943"/>
                  <a:pt x="2301943" y="2965878"/>
                  <a:pt x="1482939" y="2965878"/>
                </a:cubicBezTo>
                <a:cubicBezTo>
                  <a:pt x="663935" y="2965878"/>
                  <a:pt x="0" y="2301943"/>
                  <a:pt x="0" y="1482939"/>
                </a:cubicBezTo>
                <a:cubicBezTo>
                  <a:pt x="0" y="663935"/>
                  <a:pt x="663935" y="0"/>
                  <a:pt x="1482939" y="0"/>
                </a:cubicBezTo>
                <a:close/>
              </a:path>
            </a:pathLst>
          </a:custGeom>
        </p:spPr>
        <p:txBody>
          <a:bodyPr wrap="square" anchor="ctr">
            <a:noAutofit/>
          </a:bodyPr>
          <a:lstStyle>
            <a:lvl1pPr algn="ctr">
              <a:buNone/>
              <a:defRPr/>
            </a:lvl1pPr>
          </a:lstStyle>
          <a:p>
            <a:r>
              <a:rPr lang="en-US" dirty="0"/>
              <a:t>Click to add photo</a:t>
            </a:r>
          </a:p>
        </p:txBody>
      </p:sp>
      <p:grpSp>
        <p:nvGrpSpPr>
          <p:cNvPr id="8" name="Group 7">
            <a:extLst>
              <a:ext uri="{FF2B5EF4-FFF2-40B4-BE49-F238E27FC236}">
                <a16:creationId xmlns:a16="http://schemas.microsoft.com/office/drawing/2014/main" id="{3210EA05-DF52-42EC-BE02-1A684F299F20}"/>
              </a:ext>
              <a:ext uri="{C183D7F6-B498-43B3-948B-1728B52AA6E4}">
                <adec:decorative xmlns:adec="http://schemas.microsoft.com/office/drawing/2017/decorative" val="1"/>
              </a:ext>
            </a:extLst>
          </p:cNvPr>
          <p:cNvGrpSpPr/>
          <p:nvPr userDrawn="1"/>
        </p:nvGrpSpPr>
        <p:grpSpPr>
          <a:xfrm>
            <a:off x="0" y="377893"/>
            <a:ext cx="1861854" cy="717514"/>
            <a:chOff x="0" y="377893"/>
            <a:chExt cx="1861854" cy="717514"/>
          </a:xfrm>
          <a:solidFill>
            <a:schemeClr val="tx1"/>
          </a:solidFill>
        </p:grpSpPr>
        <p:sp>
          <p:nvSpPr>
            <p:cNvPr id="9" name="Freeform: Shape 8" descr="Tag=AccentColor&#10;Flavor=Light&#10;Target=Fill">
              <a:extLst>
                <a:ext uri="{FF2B5EF4-FFF2-40B4-BE49-F238E27FC236}">
                  <a16:creationId xmlns:a16="http://schemas.microsoft.com/office/drawing/2014/main" id="{756EB315-89ED-469B-A0F9-0C9E1BB3C7C3}"/>
                </a:ext>
              </a:extLst>
            </p:cNvPr>
            <p:cNvSpPr/>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10" name="Freeform: Shape 9" descr="Tag=AccentColor&#10;Flavor=Light&#10;Target=Fill">
              <a:extLst>
                <a:ext uri="{FF2B5EF4-FFF2-40B4-BE49-F238E27FC236}">
                  <a16:creationId xmlns:a16="http://schemas.microsoft.com/office/drawing/2014/main" id="{A90B356A-9828-4D6C-A05C-383FB9E1418F}"/>
                </a:ext>
              </a:extLst>
            </p:cNvPr>
            <p:cNvSpPr/>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Content Placeholder 2">
            <a:extLst>
              <a:ext uri="{FF2B5EF4-FFF2-40B4-BE49-F238E27FC236}">
                <a16:creationId xmlns:a16="http://schemas.microsoft.com/office/drawing/2014/main" id="{18AAF910-D618-41EF-9B84-D33581DF79CF}"/>
              </a:ext>
            </a:extLst>
          </p:cNvPr>
          <p:cNvSpPr>
            <a:spLocks noGrp="1"/>
          </p:cNvSpPr>
          <p:nvPr>
            <p:ph idx="1" hasCustomPrompt="1"/>
          </p:nvPr>
        </p:nvSpPr>
        <p:spPr>
          <a:xfrm>
            <a:off x="6562065" y="1820369"/>
            <a:ext cx="4590487" cy="3971387"/>
          </a:xfrm>
        </p:spPr>
        <p:txBody>
          <a:bodyPr>
            <a:normAutofit/>
          </a:bodyPr>
          <a:lstStyle>
            <a:lvl1pPr marL="0" indent="0">
              <a:lnSpc>
                <a:spcPct val="100000"/>
              </a:lnSpc>
              <a:buNone/>
              <a:defRPr sz="1800" baseline="0"/>
            </a:lvl1pPr>
          </a:lstStyle>
          <a:p>
            <a:pPr>
              <a:lnSpc>
                <a:spcPct val="130000"/>
              </a:lnSpc>
            </a:pPr>
            <a:r>
              <a:rPr lang="en-US" dirty="0"/>
              <a:t>Click to add text</a:t>
            </a:r>
          </a:p>
        </p:txBody>
      </p:sp>
      <p:sp>
        <p:nvSpPr>
          <p:cNvPr id="21" name="Date Placeholder 178">
            <a:extLst>
              <a:ext uri="{FF2B5EF4-FFF2-40B4-BE49-F238E27FC236}">
                <a16:creationId xmlns:a16="http://schemas.microsoft.com/office/drawing/2014/main" id="{2B539AEF-461D-40D1-BF76-AA7A3A1ED49D}"/>
              </a:ext>
            </a:extLst>
          </p:cNvPr>
          <p:cNvSpPr>
            <a:spLocks noGrp="1"/>
          </p:cNvSpPr>
          <p:nvPr>
            <p:ph type="dt" sz="half" idx="10"/>
          </p:nvPr>
        </p:nvSpPr>
        <p:spPr>
          <a:xfrm>
            <a:off x="838200" y="6356350"/>
            <a:ext cx="1549400" cy="365125"/>
          </a:xfrm>
        </p:spPr>
        <p:txBody>
          <a:bodyPr/>
          <a:lstStyle/>
          <a:p>
            <a:r>
              <a:rPr lang="en-US" dirty="0"/>
              <a:t>2/1/XXXXX</a:t>
            </a:r>
          </a:p>
        </p:txBody>
      </p:sp>
      <p:sp>
        <p:nvSpPr>
          <p:cNvPr id="22" name="Footer Placeholder 179">
            <a:extLst>
              <a:ext uri="{FF2B5EF4-FFF2-40B4-BE49-F238E27FC236}">
                <a16:creationId xmlns:a16="http://schemas.microsoft.com/office/drawing/2014/main" id="{3F52EA80-4345-42EF-95FE-8BFE88A4451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9" name="Slide Number Placeholder 180">
            <a:extLst>
              <a:ext uri="{FF2B5EF4-FFF2-40B4-BE49-F238E27FC236}">
                <a16:creationId xmlns:a16="http://schemas.microsoft.com/office/drawing/2014/main" id="{99E3E6FF-6858-443A-AC8C-AD49CC1D3EBF}"/>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‹nr.›</a:t>
            </a:fld>
            <a:endParaRPr lang="en-US" dirty="0"/>
          </a:p>
        </p:txBody>
      </p:sp>
      <p:grpSp>
        <p:nvGrpSpPr>
          <p:cNvPr id="19" name="Group 18">
            <a:extLst>
              <a:ext uri="{FF2B5EF4-FFF2-40B4-BE49-F238E27FC236}">
                <a16:creationId xmlns:a16="http://schemas.microsoft.com/office/drawing/2014/main" id="{BE5F9943-296E-47D0-AE23-CAD9E510A6C8}"/>
              </a:ext>
              <a:ext uri="{C183D7F6-B498-43B3-948B-1728B52AA6E4}">
                <adec:decorative xmlns:adec="http://schemas.microsoft.com/office/drawing/2017/decorative" val="1"/>
              </a:ext>
            </a:extLst>
          </p:cNvPr>
          <p:cNvGrpSpPr/>
          <p:nvPr userDrawn="1"/>
        </p:nvGrpSpPr>
        <p:grpSpPr>
          <a:xfrm>
            <a:off x="750064" y="3797696"/>
            <a:ext cx="805908" cy="805908"/>
            <a:chOff x="750064" y="2828266"/>
            <a:chExt cx="805908" cy="805908"/>
          </a:xfrm>
        </p:grpSpPr>
        <p:grpSp>
          <p:nvGrpSpPr>
            <p:cNvPr id="30" name="Group 29">
              <a:extLst>
                <a:ext uri="{FF2B5EF4-FFF2-40B4-BE49-F238E27FC236}">
                  <a16:creationId xmlns:a16="http://schemas.microsoft.com/office/drawing/2014/main" id="{9F7B3EA0-9668-4864-8EAB-87002E634FF3}"/>
                </a:ext>
                <a:ext uri="{C183D7F6-B498-43B3-948B-1728B52AA6E4}">
                  <adec:decorative xmlns:adec="http://schemas.microsoft.com/office/drawing/2017/decorative" val="1"/>
                </a:ext>
              </a:extLst>
            </p:cNvPr>
            <p:cNvGrpSpPr/>
            <p:nvPr userDrawn="1"/>
          </p:nvGrpSpPr>
          <p:grpSpPr>
            <a:xfrm>
              <a:off x="750064" y="2828266"/>
              <a:ext cx="805908" cy="805908"/>
              <a:chOff x="817371" y="4276255"/>
              <a:chExt cx="413564" cy="413564"/>
            </a:xfrm>
            <a:solidFill>
              <a:srgbClr val="FFFFFF"/>
            </a:solidFill>
          </p:grpSpPr>
          <p:sp>
            <p:nvSpPr>
              <p:cNvPr id="36" name="Graphic 212" descr="Tag=AccentColor&#10;Flavor=Light&#10;Target=Fill">
                <a:extLst>
                  <a:ext uri="{FF2B5EF4-FFF2-40B4-BE49-F238E27FC236}">
                    <a16:creationId xmlns:a16="http://schemas.microsoft.com/office/drawing/2014/main" id="{9422C49C-25CD-4F71-83CF-6DCCF530C086}"/>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7" name="Graphic 212" descr="Tag=AccentColor&#10;Flavor=Light&#10;Target=Fill">
                <a:extLst>
                  <a:ext uri="{FF2B5EF4-FFF2-40B4-BE49-F238E27FC236}">
                    <a16:creationId xmlns:a16="http://schemas.microsoft.com/office/drawing/2014/main" id="{CCFCB46B-E9CD-466D-A54D-E2936C236CB5}"/>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31" name="Group 30">
              <a:extLst>
                <a:ext uri="{FF2B5EF4-FFF2-40B4-BE49-F238E27FC236}">
                  <a16:creationId xmlns:a16="http://schemas.microsoft.com/office/drawing/2014/main" id="{3E62CF97-C608-4582-968F-CB4B12F9EF8F}"/>
                </a:ext>
                <a:ext uri="{C183D7F6-B498-43B3-948B-1728B52AA6E4}">
                  <adec:decorative xmlns:adec="http://schemas.microsoft.com/office/drawing/2017/decorative" val="1"/>
                </a:ext>
              </a:extLst>
            </p:cNvPr>
            <p:cNvGrpSpPr/>
            <p:nvPr userDrawn="1"/>
          </p:nvGrpSpPr>
          <p:grpSpPr>
            <a:xfrm>
              <a:off x="750064" y="2828266"/>
              <a:ext cx="805908" cy="805908"/>
              <a:chOff x="817371" y="4276255"/>
              <a:chExt cx="413564" cy="413564"/>
            </a:xfrm>
            <a:solidFill>
              <a:schemeClr val="accent1">
                <a:alpha val="20000"/>
              </a:schemeClr>
            </a:solidFill>
          </p:grpSpPr>
          <p:sp>
            <p:nvSpPr>
              <p:cNvPr id="33" name="Graphic 212" descr="Tag=AccentColor&#10;Flavor=Light&#10;Target=Fill">
                <a:extLst>
                  <a:ext uri="{FF2B5EF4-FFF2-40B4-BE49-F238E27FC236}">
                    <a16:creationId xmlns:a16="http://schemas.microsoft.com/office/drawing/2014/main" id="{E53D6F2D-CDAD-40B9-92F1-57BE444CCBB8}"/>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4" name="Graphic 212" descr="Tag=AccentColor&#10;Flavor=Light&#10;Target=Fill">
                <a:extLst>
                  <a:ext uri="{FF2B5EF4-FFF2-40B4-BE49-F238E27FC236}">
                    <a16:creationId xmlns:a16="http://schemas.microsoft.com/office/drawing/2014/main" id="{8331FF8E-7BEE-4B6B-8CAF-D211BB3AB155}"/>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spTree>
    <p:extLst>
      <p:ext uri="{BB962C8B-B14F-4D97-AF65-F5344CB8AC3E}">
        <p14:creationId xmlns:p14="http://schemas.microsoft.com/office/powerpoint/2010/main" val="3513729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1DC5A68-D71B-430D-A02A-5A4C7608C2C2}"/>
              </a:ext>
              <a:ext uri="{C183D7F6-B498-43B3-948B-1728B52AA6E4}">
                <adec:decorative xmlns:adec="http://schemas.microsoft.com/office/drawing/2017/decorative" val="1"/>
              </a:ext>
            </a:extLst>
          </p:cNvPr>
          <p:cNvGrpSpPr/>
          <p:nvPr userDrawn="1"/>
        </p:nvGrpSpPr>
        <p:grpSpPr>
          <a:xfrm>
            <a:off x="566550" y="555675"/>
            <a:ext cx="4860256" cy="5696169"/>
            <a:chOff x="1481312" y="743744"/>
            <a:chExt cx="4860256" cy="4589316"/>
          </a:xfrm>
        </p:grpSpPr>
        <p:sp>
          <p:nvSpPr>
            <p:cNvPr id="8" name="Rectangle 7" descr="Tag=AccentColor&#10;Flavor=Light&#10;Target=Fill">
              <a:extLst>
                <a:ext uri="{FF2B5EF4-FFF2-40B4-BE49-F238E27FC236}">
                  <a16:creationId xmlns:a16="http://schemas.microsoft.com/office/drawing/2014/main" id="{C6645C41-2751-4BBE-A22D-C583AD4858E4}"/>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9" name="Rectangle 8" descr="Tag=AccentColor&#10;Flavor=Light&#10;Target=Fill">
              <a:extLst>
                <a:ext uri="{FF2B5EF4-FFF2-40B4-BE49-F238E27FC236}">
                  <a16:creationId xmlns:a16="http://schemas.microsoft.com/office/drawing/2014/main" id="{D1FA9207-2C4F-44B5-8662-99610A796453}"/>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Rectangle 9">
            <a:extLst>
              <a:ext uri="{FF2B5EF4-FFF2-40B4-BE49-F238E27FC236}">
                <a16:creationId xmlns:a16="http://schemas.microsoft.com/office/drawing/2014/main" id="{B9987485-764D-493B-8597-A03C406EE546}"/>
              </a:ext>
              <a:ext uri="{C183D7F6-B498-43B3-948B-1728B52AA6E4}">
                <adec:decorative xmlns:adec="http://schemas.microsoft.com/office/drawing/2017/decorative" val="1"/>
              </a:ext>
            </a:extLst>
          </p:cNvPr>
          <p:cNvSpPr/>
          <p:nvPr userDrawn="1"/>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D670EFC6-682D-4CB0-BAC5-9AAF57E77B81}"/>
              </a:ext>
            </a:extLst>
          </p:cNvPr>
          <p:cNvSpPr>
            <a:spLocks noGrp="1"/>
          </p:cNvSpPr>
          <p:nvPr>
            <p:ph type="ctrTitle" hasCustomPrompt="1"/>
          </p:nvPr>
        </p:nvSpPr>
        <p:spPr>
          <a:xfrm>
            <a:off x="677119" y="810623"/>
            <a:ext cx="4429556" cy="3210961"/>
          </a:xfrm>
        </p:spPr>
        <p:txBody>
          <a:bodyPr anchor="b">
            <a:normAutofit/>
          </a:bodyPr>
          <a:lstStyle>
            <a:lvl1pPr>
              <a:defRPr sz="6000" b="1" spc="1500" baseline="0"/>
            </a:lvl1pPr>
          </a:lstStyle>
          <a:p>
            <a:r>
              <a:rPr lang="en-US" dirty="0"/>
              <a:t>CLICK TO ADD TITLE</a:t>
            </a:r>
          </a:p>
        </p:txBody>
      </p:sp>
      <p:sp>
        <p:nvSpPr>
          <p:cNvPr id="12" name="Subtitle 2">
            <a:extLst>
              <a:ext uri="{FF2B5EF4-FFF2-40B4-BE49-F238E27FC236}">
                <a16:creationId xmlns:a16="http://schemas.microsoft.com/office/drawing/2014/main" id="{9FBF58CF-163B-4119-997D-4989A40755B7}"/>
              </a:ext>
            </a:extLst>
          </p:cNvPr>
          <p:cNvSpPr>
            <a:spLocks noGrp="1"/>
          </p:cNvSpPr>
          <p:nvPr>
            <p:ph type="subTitle" idx="1" hasCustomPrompt="1"/>
          </p:nvPr>
        </p:nvSpPr>
        <p:spPr>
          <a:xfrm>
            <a:off x="677119" y="4276532"/>
            <a:ext cx="4429556" cy="1559117"/>
          </a:xfrm>
        </p:spPr>
        <p:txBody>
          <a:bodyPr/>
          <a:lstStyle>
            <a:lvl1pPr marL="0">
              <a:lnSpc>
                <a:spcPct val="100000"/>
              </a:lnSpc>
              <a:spcBef>
                <a:spcPts val="0"/>
              </a:spcBef>
              <a:buNone/>
              <a:defRPr sz="2400" spc="400" baseline="0"/>
            </a:lvl1pPr>
          </a:lstStyle>
          <a:p>
            <a:r>
              <a:rPr lang="en-US" dirty="0"/>
              <a:t>CLICK TO ADD SUBTITLE</a:t>
            </a:r>
          </a:p>
        </p:txBody>
      </p:sp>
      <p:sp>
        <p:nvSpPr>
          <p:cNvPr id="24" name="Date Placeholder 8">
            <a:extLst>
              <a:ext uri="{FF2B5EF4-FFF2-40B4-BE49-F238E27FC236}">
                <a16:creationId xmlns:a16="http://schemas.microsoft.com/office/drawing/2014/main" id="{4D26C2E6-A562-4AE8-9971-3FA6E680B9B9}"/>
              </a:ext>
            </a:extLst>
          </p:cNvPr>
          <p:cNvSpPr>
            <a:spLocks noGrp="1"/>
          </p:cNvSpPr>
          <p:nvPr>
            <p:ph type="dt" sz="half" idx="10"/>
          </p:nvPr>
        </p:nvSpPr>
        <p:spPr>
          <a:xfrm>
            <a:off x="838200" y="6356350"/>
            <a:ext cx="2743200" cy="365125"/>
          </a:xfrm>
        </p:spPr>
        <p:txBody>
          <a:bodyPr/>
          <a:lstStyle/>
          <a:p>
            <a:r>
              <a:rPr lang="en-US" dirty="0"/>
              <a:t>2/1/XXXXX</a:t>
            </a:r>
          </a:p>
        </p:txBody>
      </p:sp>
      <p:sp>
        <p:nvSpPr>
          <p:cNvPr id="25" name="Footer Placeholder 9">
            <a:extLst>
              <a:ext uri="{FF2B5EF4-FFF2-40B4-BE49-F238E27FC236}">
                <a16:creationId xmlns:a16="http://schemas.microsoft.com/office/drawing/2014/main" id="{1E3E3462-0536-4693-81D5-FC7894149D0D}"/>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6" name="Slide Number Placeholder 10">
            <a:extLst>
              <a:ext uri="{FF2B5EF4-FFF2-40B4-BE49-F238E27FC236}">
                <a16:creationId xmlns:a16="http://schemas.microsoft.com/office/drawing/2014/main" id="{EAFE03D5-6EE3-4408-BA56-7D68B937F8CE}"/>
              </a:ext>
            </a:extLst>
          </p:cNvPr>
          <p:cNvSpPr>
            <a:spLocks noGrp="1"/>
          </p:cNvSpPr>
          <p:nvPr>
            <p:ph type="sldNum" sz="quarter" idx="12"/>
          </p:nvPr>
        </p:nvSpPr>
        <p:spPr>
          <a:xfrm>
            <a:off x="8610600" y="6356350"/>
            <a:ext cx="2743200" cy="365125"/>
          </a:xfrm>
        </p:spPr>
        <p:txBody>
          <a:bodyPr/>
          <a:lstStyle/>
          <a:p>
            <a:fld id="{F3450C42-9A0B-4425-92C2-70FCF7C45734}" type="slidenum">
              <a:rPr lang="en-US" smtClean="0"/>
              <a:t>‹nr.›</a:t>
            </a:fld>
            <a:endParaRPr lang="en-US" dirty="0"/>
          </a:p>
        </p:txBody>
      </p:sp>
      <p:sp>
        <p:nvSpPr>
          <p:cNvPr id="29" name="Picture Placeholder 27">
            <a:extLst>
              <a:ext uri="{FF2B5EF4-FFF2-40B4-BE49-F238E27FC236}">
                <a16:creationId xmlns:a16="http://schemas.microsoft.com/office/drawing/2014/main" id="{87E4E16D-DE97-4F27-86B1-CC1E0A280965}"/>
              </a:ext>
            </a:extLst>
          </p:cNvPr>
          <p:cNvSpPr>
            <a:spLocks noGrp="1"/>
          </p:cNvSpPr>
          <p:nvPr>
            <p:ph type="pic" sz="quarter" idx="13" hasCustomPrompt="1"/>
          </p:nvPr>
        </p:nvSpPr>
        <p:spPr>
          <a:xfrm>
            <a:off x="6359307" y="470931"/>
            <a:ext cx="4833901" cy="5696168"/>
          </a:xfrm>
        </p:spPr>
        <p:txBody>
          <a:bodyPr/>
          <a:lstStyle>
            <a:lvl1pPr>
              <a:buNone/>
              <a:defRPr/>
            </a:lvl1pPr>
          </a:lstStyle>
          <a:p>
            <a:r>
              <a:rPr lang="en-US" dirty="0"/>
              <a:t>Click to add photo</a:t>
            </a:r>
          </a:p>
        </p:txBody>
      </p:sp>
      <p:grpSp>
        <p:nvGrpSpPr>
          <p:cNvPr id="13" name="Group 12">
            <a:extLst>
              <a:ext uri="{FF2B5EF4-FFF2-40B4-BE49-F238E27FC236}">
                <a16:creationId xmlns:a16="http://schemas.microsoft.com/office/drawing/2014/main" id="{CC2E123B-B6D5-4E11-97BB-5D6909C3AC89}"/>
              </a:ext>
            </a:extLst>
          </p:cNvPr>
          <p:cNvGrpSpPr/>
          <p:nvPr userDrawn="1"/>
        </p:nvGrpSpPr>
        <p:grpSpPr>
          <a:xfrm>
            <a:off x="10762917" y="937735"/>
            <a:ext cx="891066" cy="891066"/>
            <a:chOff x="10762917" y="937735"/>
            <a:chExt cx="891066" cy="891066"/>
          </a:xfrm>
        </p:grpSpPr>
        <p:sp>
          <p:nvSpPr>
            <p:cNvPr id="14" name="Graphic 212">
              <a:extLst>
                <a:ext uri="{FF2B5EF4-FFF2-40B4-BE49-F238E27FC236}">
                  <a16:creationId xmlns:a16="http://schemas.microsoft.com/office/drawing/2014/main" id="{5316CEBD-338C-402C-BCD3-A4F16BC89E10}"/>
                </a:ext>
                <a:ext uri="{C183D7F6-B498-43B3-948B-1728B52AA6E4}">
                  <adec:decorative xmlns:adec="http://schemas.microsoft.com/office/drawing/2017/decorative" val="1"/>
                </a:ext>
              </a:extLst>
            </p:cNvPr>
            <p:cNvSpPr/>
            <p:nvPr userDrawn="1"/>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5" name="Graphic 212">
              <a:extLst>
                <a:ext uri="{FF2B5EF4-FFF2-40B4-BE49-F238E27FC236}">
                  <a16:creationId xmlns:a16="http://schemas.microsoft.com/office/drawing/2014/main" id="{C3EC749F-067B-4ADC-9D73-17D3DBA09152}"/>
                </a:ext>
                <a:ext uri="{C183D7F6-B498-43B3-948B-1728B52AA6E4}">
                  <adec:decorative xmlns:adec="http://schemas.microsoft.com/office/drawing/2017/decorative" val="1"/>
                </a:ext>
              </a:extLst>
            </p:cNvPr>
            <p:cNvSpPr/>
            <p:nvPr userDrawn="1"/>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aphic 185">
            <a:extLst>
              <a:ext uri="{FF2B5EF4-FFF2-40B4-BE49-F238E27FC236}">
                <a16:creationId xmlns:a16="http://schemas.microsoft.com/office/drawing/2014/main" id="{CC5B33D5-B61A-4BB3-BE24-ED2DC91EA9CE}"/>
              </a:ext>
              <a:ext uri="{C183D7F6-B498-43B3-948B-1728B52AA6E4}">
                <adec:decorative xmlns:adec="http://schemas.microsoft.com/office/drawing/2017/decorative" val="1"/>
              </a:ext>
            </a:extLst>
          </p:cNvPr>
          <p:cNvGrpSpPr/>
          <p:nvPr userDrawn="1"/>
        </p:nvGrpSpPr>
        <p:grpSpPr>
          <a:xfrm>
            <a:off x="5858293" y="2360859"/>
            <a:ext cx="1054467" cy="469689"/>
            <a:chOff x="9841624" y="4115729"/>
            <a:chExt cx="602170" cy="268223"/>
          </a:xfrm>
          <a:solidFill>
            <a:schemeClr val="tx1"/>
          </a:solidFill>
        </p:grpSpPr>
        <p:sp>
          <p:nvSpPr>
            <p:cNvPr id="17" name="Freeform: Shape 16">
              <a:extLst>
                <a:ext uri="{FF2B5EF4-FFF2-40B4-BE49-F238E27FC236}">
                  <a16:creationId xmlns:a16="http://schemas.microsoft.com/office/drawing/2014/main" id="{573DED6B-3BBB-434A-81CA-EC0E5C4F28B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51325D91-D828-468A-ABC7-85FEF8A4B219}"/>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5B2A711B-93D3-4A4D-AA14-BD7367134B4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01AC7889-6DFF-4D32-859C-D0C55DE4CA1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48E8AC13-5239-47BE-ABE6-C1A3FEA721E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22" name="Group 21">
            <a:extLst>
              <a:ext uri="{FF2B5EF4-FFF2-40B4-BE49-F238E27FC236}">
                <a16:creationId xmlns:a16="http://schemas.microsoft.com/office/drawing/2014/main" id="{BDCB67E8-A47C-4BBF-8167-443736632FB0}"/>
              </a:ext>
            </a:extLst>
          </p:cNvPr>
          <p:cNvGrpSpPr/>
          <p:nvPr userDrawn="1"/>
        </p:nvGrpSpPr>
        <p:grpSpPr>
          <a:xfrm>
            <a:off x="6162610" y="5308473"/>
            <a:ext cx="445835" cy="445835"/>
            <a:chOff x="6162610" y="5308473"/>
            <a:chExt cx="445835" cy="445835"/>
          </a:xfrm>
        </p:grpSpPr>
        <p:sp>
          <p:nvSpPr>
            <p:cNvPr id="23" name="Oval 22">
              <a:extLst>
                <a:ext uri="{FF2B5EF4-FFF2-40B4-BE49-F238E27FC236}">
                  <a16:creationId xmlns:a16="http://schemas.microsoft.com/office/drawing/2014/main" id="{EE2409D7-BC76-4E3D-A9C1-491922D3534F}"/>
                </a:ext>
                <a:ext uri="{C183D7F6-B498-43B3-948B-1728B52AA6E4}">
                  <adec:decorative xmlns:adec="http://schemas.microsoft.com/office/drawing/2017/decorative" val="1"/>
                </a:ext>
              </a:extLst>
            </p:cNvPr>
            <p:cNvSpPr/>
            <p:nvPr userDrawn="1"/>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Oval 26">
              <a:extLst>
                <a:ext uri="{FF2B5EF4-FFF2-40B4-BE49-F238E27FC236}">
                  <a16:creationId xmlns:a16="http://schemas.microsoft.com/office/drawing/2014/main" id="{80211AD5-F7D3-45F7-8766-86B7813C2643}"/>
                </a:ext>
                <a:ext uri="{C183D7F6-B498-43B3-948B-1728B52AA6E4}">
                  <adec:decorative xmlns:adec="http://schemas.microsoft.com/office/drawing/2017/decorative" val="1"/>
                </a:ext>
              </a:extLst>
            </p:cNvPr>
            <p:cNvSpPr/>
            <p:nvPr userDrawn="1"/>
          </p:nvSpPr>
          <p:spPr>
            <a:xfrm>
              <a:off x="6162610" y="5308473"/>
              <a:ext cx="445835" cy="445835"/>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760177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2FFD95FE-CF54-4D0D-B9CE-45AA55C01C56}"/>
              </a:ext>
            </a:extLst>
          </p:cNvPr>
          <p:cNvSpPr>
            <a:spLocks noGrp="1"/>
          </p:cNvSpPr>
          <p:nvPr>
            <p:ph type="title"/>
          </p:nvPr>
        </p:nvSpPr>
        <p:spPr>
          <a:xfrm>
            <a:off x="946521" y="396117"/>
            <a:ext cx="5217172" cy="1158857"/>
          </a:xfrm>
        </p:spPr>
        <p:txBody>
          <a:bodyPr anchor="b">
            <a:normAutofit/>
          </a:bodyPr>
          <a:lstStyle/>
          <a:p>
            <a:endParaRPr lang="en-US" dirty="0"/>
          </a:p>
        </p:txBody>
      </p:sp>
      <p:sp>
        <p:nvSpPr>
          <p:cNvPr id="67" name="Content Placeholder 2">
            <a:extLst>
              <a:ext uri="{FF2B5EF4-FFF2-40B4-BE49-F238E27FC236}">
                <a16:creationId xmlns:a16="http://schemas.microsoft.com/office/drawing/2014/main" id="{A48A24A0-F838-4EF0-9789-84A25CDA371F}"/>
              </a:ext>
            </a:extLst>
          </p:cNvPr>
          <p:cNvSpPr>
            <a:spLocks noGrp="1"/>
          </p:cNvSpPr>
          <p:nvPr>
            <p:ph idx="1" hasCustomPrompt="1"/>
          </p:nvPr>
        </p:nvSpPr>
        <p:spPr>
          <a:xfrm>
            <a:off x="946520" y="1747592"/>
            <a:ext cx="5217173" cy="4351338"/>
          </a:xfrm>
        </p:spPr>
        <p:txBody>
          <a:bodyPr>
            <a:normAutofit/>
          </a:bodyPr>
          <a:lstStyle>
            <a:lvl1pPr>
              <a:buNone/>
              <a:defRPr sz="2400"/>
            </a:lvl1pPr>
          </a:lstStyle>
          <a:p>
            <a:pPr>
              <a:lnSpc>
                <a:spcPct val="130000"/>
              </a:lnSpc>
            </a:pPr>
            <a:r>
              <a:rPr lang="en-US" dirty="0"/>
              <a:t>Click to add text</a:t>
            </a:r>
          </a:p>
        </p:txBody>
      </p:sp>
      <p:grpSp>
        <p:nvGrpSpPr>
          <p:cNvPr id="64" name="Group 63">
            <a:extLst>
              <a:ext uri="{FF2B5EF4-FFF2-40B4-BE49-F238E27FC236}">
                <a16:creationId xmlns:a16="http://schemas.microsoft.com/office/drawing/2014/main" id="{D375A7AC-BF9B-4E33-9275-2E93A2356717}"/>
              </a:ext>
              <a:ext uri="{C183D7F6-B498-43B3-948B-1728B52AA6E4}">
                <adec:decorative xmlns:adec="http://schemas.microsoft.com/office/drawing/2017/decorative" val="1"/>
              </a:ext>
            </a:extLst>
          </p:cNvPr>
          <p:cNvGrpSpPr/>
          <p:nvPr userDrawn="1"/>
        </p:nvGrpSpPr>
        <p:grpSpPr>
          <a:xfrm>
            <a:off x="10791258" y="619275"/>
            <a:ext cx="932200" cy="932200"/>
            <a:chOff x="10791258" y="619275"/>
            <a:chExt cx="932200" cy="932200"/>
          </a:xfrm>
        </p:grpSpPr>
        <p:sp>
          <p:nvSpPr>
            <p:cNvPr id="65" name="Graphic 212">
              <a:extLst>
                <a:ext uri="{FF2B5EF4-FFF2-40B4-BE49-F238E27FC236}">
                  <a16:creationId xmlns:a16="http://schemas.microsoft.com/office/drawing/2014/main" id="{85ABF6A1-1709-478F-8EE1-8ED4BA476AAF}"/>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66" name="Graphic 212">
              <a:extLst>
                <a:ext uri="{FF2B5EF4-FFF2-40B4-BE49-F238E27FC236}">
                  <a16:creationId xmlns:a16="http://schemas.microsoft.com/office/drawing/2014/main" id="{F7AC3222-4630-4039-9CC2-7DFAFF9169C0}"/>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68" name="Group 67">
            <a:extLst>
              <a:ext uri="{FF2B5EF4-FFF2-40B4-BE49-F238E27FC236}">
                <a16:creationId xmlns:a16="http://schemas.microsoft.com/office/drawing/2014/main" id="{7DF52B12-FE86-4DDD-AF1A-6B41C03D58C7}"/>
              </a:ext>
              <a:ext uri="{C183D7F6-B498-43B3-948B-1728B52AA6E4}">
                <adec:decorative xmlns:adec="http://schemas.microsoft.com/office/drawing/2017/decorative" val="1"/>
              </a:ext>
            </a:extLst>
          </p:cNvPr>
          <p:cNvGrpSpPr/>
          <p:nvPr userDrawn="1"/>
        </p:nvGrpSpPr>
        <p:grpSpPr>
          <a:xfrm>
            <a:off x="8340966" y="406894"/>
            <a:ext cx="1598829" cy="531293"/>
            <a:chOff x="6491531" y="1420258"/>
            <a:chExt cx="1598829" cy="531293"/>
          </a:xfrm>
          <a:solidFill>
            <a:schemeClr val="tx1"/>
          </a:solidFill>
        </p:grpSpPr>
        <p:grpSp>
          <p:nvGrpSpPr>
            <p:cNvPr id="69" name="Graphic 190">
              <a:extLst>
                <a:ext uri="{FF2B5EF4-FFF2-40B4-BE49-F238E27FC236}">
                  <a16:creationId xmlns:a16="http://schemas.microsoft.com/office/drawing/2014/main" id="{2116FBAA-B79C-49A5-8E88-A279EFA5B7B3}"/>
                </a:ext>
              </a:extLst>
            </p:cNvPr>
            <p:cNvGrpSpPr/>
            <p:nvPr/>
          </p:nvGrpSpPr>
          <p:grpSpPr>
            <a:xfrm>
              <a:off x="6491531" y="1420258"/>
              <a:ext cx="1598829" cy="531293"/>
              <a:chOff x="2504802" y="1755501"/>
              <a:chExt cx="1598829" cy="531293"/>
            </a:xfrm>
            <a:grpFill/>
          </p:grpSpPr>
          <p:sp>
            <p:nvSpPr>
              <p:cNvPr id="73" name="Freeform: Shape 72">
                <a:extLst>
                  <a:ext uri="{FF2B5EF4-FFF2-40B4-BE49-F238E27FC236}">
                    <a16:creationId xmlns:a16="http://schemas.microsoft.com/office/drawing/2014/main" id="{AB551F93-DA92-4AC3-95C8-9307053CB16E}"/>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8516C11B-EA76-4428-886F-8C1732C01C6E}"/>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70" name="Graphic 190">
              <a:extLst>
                <a:ext uri="{FF2B5EF4-FFF2-40B4-BE49-F238E27FC236}">
                  <a16:creationId xmlns:a16="http://schemas.microsoft.com/office/drawing/2014/main" id="{A441CF3F-BD6E-4F41-AC14-459EC4EC285D}"/>
                </a:ext>
              </a:extLst>
            </p:cNvPr>
            <p:cNvGrpSpPr/>
            <p:nvPr/>
          </p:nvGrpSpPr>
          <p:grpSpPr>
            <a:xfrm>
              <a:off x="6491531" y="1420258"/>
              <a:ext cx="1598829" cy="531293"/>
              <a:chOff x="2504802" y="1755501"/>
              <a:chExt cx="1598829" cy="531293"/>
            </a:xfrm>
            <a:grpFill/>
          </p:grpSpPr>
          <p:sp>
            <p:nvSpPr>
              <p:cNvPr id="71" name="Freeform: Shape 70">
                <a:extLst>
                  <a:ext uri="{FF2B5EF4-FFF2-40B4-BE49-F238E27FC236}">
                    <a16:creationId xmlns:a16="http://schemas.microsoft.com/office/drawing/2014/main" id="{A16C0430-050F-43D2-A2B1-ABD89724521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166518E2-28DD-4E85-A75C-04671AC1E4E9}"/>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sp>
        <p:nvSpPr>
          <p:cNvPr id="422" name="Picture Placeholder 420">
            <a:extLst>
              <a:ext uri="{FF2B5EF4-FFF2-40B4-BE49-F238E27FC236}">
                <a16:creationId xmlns:a16="http://schemas.microsoft.com/office/drawing/2014/main" id="{57A3A5EC-6447-43F5-AFC3-31A04E79B5D3}"/>
              </a:ext>
            </a:extLst>
          </p:cNvPr>
          <p:cNvSpPr>
            <a:spLocks noGrp="1"/>
          </p:cNvSpPr>
          <p:nvPr>
            <p:ph type="pic" sz="quarter" idx="13" hasCustomPrompt="1"/>
          </p:nvPr>
        </p:nvSpPr>
        <p:spPr>
          <a:xfrm>
            <a:off x="7253022" y="1820335"/>
            <a:ext cx="3555042" cy="3217332"/>
          </a:xfrm>
        </p:spPr>
        <p:txBody>
          <a:bodyPr/>
          <a:lstStyle>
            <a:lvl1pPr>
              <a:buNone/>
              <a:defRPr/>
            </a:lvl1pPr>
          </a:lstStyle>
          <a:p>
            <a:r>
              <a:rPr lang="en-US" dirty="0"/>
              <a:t>Click to add photo</a:t>
            </a:r>
          </a:p>
        </p:txBody>
      </p:sp>
      <p:sp>
        <p:nvSpPr>
          <p:cNvPr id="417" name="Date Placeholder 178">
            <a:extLst>
              <a:ext uri="{FF2B5EF4-FFF2-40B4-BE49-F238E27FC236}">
                <a16:creationId xmlns:a16="http://schemas.microsoft.com/office/drawing/2014/main" id="{9C6A9B17-D957-4CF3-A824-A890F18800ED}"/>
              </a:ext>
            </a:extLst>
          </p:cNvPr>
          <p:cNvSpPr>
            <a:spLocks noGrp="1"/>
          </p:cNvSpPr>
          <p:nvPr>
            <p:ph type="dt" sz="half" idx="10"/>
          </p:nvPr>
        </p:nvSpPr>
        <p:spPr>
          <a:xfrm>
            <a:off x="838200" y="6356350"/>
            <a:ext cx="2743200" cy="365125"/>
          </a:xfrm>
        </p:spPr>
        <p:txBody>
          <a:bodyPr/>
          <a:lstStyle/>
          <a:p>
            <a:r>
              <a:rPr lang="en-US" dirty="0"/>
              <a:t>2/1/XXXXX</a:t>
            </a:r>
          </a:p>
        </p:txBody>
      </p:sp>
      <p:sp>
        <p:nvSpPr>
          <p:cNvPr id="418" name="Footer Placeholder 179">
            <a:extLst>
              <a:ext uri="{FF2B5EF4-FFF2-40B4-BE49-F238E27FC236}">
                <a16:creationId xmlns:a16="http://schemas.microsoft.com/office/drawing/2014/main" id="{65C961B3-B0C8-48E2-9355-EDB8900547F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419" name="Slide Number Placeholder 180">
            <a:extLst>
              <a:ext uri="{FF2B5EF4-FFF2-40B4-BE49-F238E27FC236}">
                <a16:creationId xmlns:a16="http://schemas.microsoft.com/office/drawing/2014/main" id="{4017AA8E-8B4E-424D-82C3-A27D3D78F517}"/>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‹nr.›</a:t>
            </a:fld>
            <a:endParaRPr lang="en-US" dirty="0"/>
          </a:p>
        </p:txBody>
      </p:sp>
    </p:spTree>
    <p:extLst>
      <p:ext uri="{BB962C8B-B14F-4D97-AF65-F5344CB8AC3E}">
        <p14:creationId xmlns:p14="http://schemas.microsoft.com/office/powerpoint/2010/main" val="336828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E07BA9F-0080-414E-8833-4B6D85E7F3EE}"/>
              </a:ext>
            </a:extLst>
          </p:cNvPr>
          <p:cNvSpPr>
            <a:spLocks noGrp="1"/>
          </p:cNvSpPr>
          <p:nvPr>
            <p:ph type="title"/>
          </p:nvPr>
        </p:nvSpPr>
        <p:spPr>
          <a:xfrm>
            <a:off x="838201" y="732391"/>
            <a:ext cx="5257799" cy="1314996"/>
          </a:xfrm>
        </p:spPr>
        <p:txBody>
          <a:bodyPr anchor="b"/>
          <a:lstStyle/>
          <a:p>
            <a:endParaRPr lang="en-US" dirty="0"/>
          </a:p>
        </p:txBody>
      </p:sp>
      <p:sp>
        <p:nvSpPr>
          <p:cNvPr id="20" name="Content Placeholder 2">
            <a:extLst>
              <a:ext uri="{FF2B5EF4-FFF2-40B4-BE49-F238E27FC236}">
                <a16:creationId xmlns:a16="http://schemas.microsoft.com/office/drawing/2014/main" id="{438D53F6-8652-4F18-82CF-5FA5A6DB05F9}"/>
              </a:ext>
            </a:extLst>
          </p:cNvPr>
          <p:cNvSpPr>
            <a:spLocks noGrp="1"/>
          </p:cNvSpPr>
          <p:nvPr>
            <p:ph idx="1" hasCustomPrompt="1"/>
          </p:nvPr>
        </p:nvSpPr>
        <p:spPr>
          <a:xfrm>
            <a:off x="838201" y="2167932"/>
            <a:ext cx="5257799" cy="3882959"/>
          </a:xfrm>
        </p:spPr>
        <p:txBody>
          <a:bodyPr>
            <a:normAutofit/>
          </a:bodyPr>
          <a:lstStyle>
            <a:lvl1pPr marL="0" indent="0">
              <a:lnSpc>
                <a:spcPct val="90000"/>
              </a:lnSpc>
              <a:buNone/>
              <a:defRPr sz="1800"/>
            </a:lvl1pPr>
          </a:lstStyle>
          <a:p>
            <a:pPr>
              <a:lnSpc>
                <a:spcPct val="130000"/>
              </a:lnSpc>
            </a:pPr>
            <a:r>
              <a:rPr lang="en-US" dirty="0"/>
              <a:t>Click to add text</a:t>
            </a:r>
          </a:p>
        </p:txBody>
      </p:sp>
      <p:grpSp>
        <p:nvGrpSpPr>
          <p:cNvPr id="3" name="Group 2">
            <a:extLst>
              <a:ext uri="{FF2B5EF4-FFF2-40B4-BE49-F238E27FC236}">
                <a16:creationId xmlns:a16="http://schemas.microsoft.com/office/drawing/2014/main" id="{C7889367-AA88-4B31-A223-EF3FCC731813}"/>
              </a:ext>
              <a:ext uri="{C183D7F6-B498-43B3-948B-1728B52AA6E4}">
                <adec:decorative xmlns:adec="http://schemas.microsoft.com/office/drawing/2017/decorative" val="1"/>
              </a:ext>
            </a:extLst>
          </p:cNvPr>
          <p:cNvGrpSpPr/>
          <p:nvPr userDrawn="1"/>
        </p:nvGrpSpPr>
        <p:grpSpPr>
          <a:xfrm flipV="1">
            <a:off x="2" y="6191250"/>
            <a:ext cx="630153" cy="666750"/>
            <a:chOff x="1" y="2"/>
            <a:chExt cx="2232251" cy="2361890"/>
          </a:xfrm>
        </p:grpSpPr>
        <p:sp>
          <p:nvSpPr>
            <p:cNvPr id="16" name="Freeform: Shape 15">
              <a:extLst>
                <a:ext uri="{FF2B5EF4-FFF2-40B4-BE49-F238E27FC236}">
                  <a16:creationId xmlns:a16="http://schemas.microsoft.com/office/drawing/2014/main" id="{7C9AB4B8-C106-4540-81BA-4388E2B81283}"/>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1" name="Freeform: Shape 20">
              <a:extLst>
                <a:ext uri="{FF2B5EF4-FFF2-40B4-BE49-F238E27FC236}">
                  <a16:creationId xmlns:a16="http://schemas.microsoft.com/office/drawing/2014/main" id="{690E7B3D-DBE9-40C9-9D00-F8038C4D447F}"/>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grpSp>
        <p:nvGrpSpPr>
          <p:cNvPr id="4" name="Group 3">
            <a:extLst>
              <a:ext uri="{FF2B5EF4-FFF2-40B4-BE49-F238E27FC236}">
                <a16:creationId xmlns:a16="http://schemas.microsoft.com/office/drawing/2014/main" id="{639AC4BF-D84C-4F05-A8BF-A365C3B75C5E}"/>
              </a:ext>
              <a:ext uri="{C183D7F6-B498-43B3-948B-1728B52AA6E4}">
                <adec:decorative xmlns:adec="http://schemas.microsoft.com/office/drawing/2017/decorative" val="1"/>
              </a:ext>
            </a:extLst>
          </p:cNvPr>
          <p:cNvGrpSpPr/>
          <p:nvPr userDrawn="1"/>
        </p:nvGrpSpPr>
        <p:grpSpPr>
          <a:xfrm rot="16200000">
            <a:off x="8835619" y="58817"/>
            <a:ext cx="3432581" cy="3293393"/>
            <a:chOff x="8759419" y="3564607"/>
            <a:chExt cx="3432581" cy="3293393"/>
          </a:xfrm>
        </p:grpSpPr>
        <p:sp>
          <p:nvSpPr>
            <p:cNvPr id="23" name="Freeform: Shape 22">
              <a:extLst>
                <a:ext uri="{FF2B5EF4-FFF2-40B4-BE49-F238E27FC236}">
                  <a16:creationId xmlns:a16="http://schemas.microsoft.com/office/drawing/2014/main" id="{6EE44D66-158A-482A-B586-9251844C2455}"/>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Freeform: Shape 23">
              <a:extLst>
                <a:ext uri="{FF2B5EF4-FFF2-40B4-BE49-F238E27FC236}">
                  <a16:creationId xmlns:a16="http://schemas.microsoft.com/office/drawing/2014/main" id="{1538A9F0-F51C-490F-8D45-3E8D5EA1940F}"/>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Picture Placeholder 34">
            <a:extLst>
              <a:ext uri="{FF2B5EF4-FFF2-40B4-BE49-F238E27FC236}">
                <a16:creationId xmlns:a16="http://schemas.microsoft.com/office/drawing/2014/main" id="{4D354E56-8681-43D1-8F37-55BD576D7DFB}"/>
              </a:ext>
            </a:extLst>
          </p:cNvPr>
          <p:cNvSpPr>
            <a:spLocks noGrp="1"/>
          </p:cNvSpPr>
          <p:nvPr>
            <p:ph type="pic" sz="quarter" idx="13" hasCustomPrompt="1"/>
          </p:nvPr>
        </p:nvSpPr>
        <p:spPr>
          <a:xfrm>
            <a:off x="6924145" y="732391"/>
            <a:ext cx="4463594" cy="2590987"/>
          </a:xfrm>
        </p:spPr>
        <p:txBody>
          <a:bodyPr/>
          <a:lstStyle>
            <a:lvl1pPr>
              <a:buNone/>
              <a:defRPr/>
            </a:lvl1pPr>
          </a:lstStyle>
          <a:p>
            <a:r>
              <a:rPr lang="en-US" dirty="0"/>
              <a:t>Click to add photo</a:t>
            </a:r>
          </a:p>
        </p:txBody>
      </p:sp>
      <p:sp>
        <p:nvSpPr>
          <p:cNvPr id="38" name="Picture Placeholder 34">
            <a:extLst>
              <a:ext uri="{FF2B5EF4-FFF2-40B4-BE49-F238E27FC236}">
                <a16:creationId xmlns:a16="http://schemas.microsoft.com/office/drawing/2014/main" id="{E453D702-1A5A-4ADD-AC37-B4F65623358A}"/>
              </a:ext>
            </a:extLst>
          </p:cNvPr>
          <p:cNvSpPr>
            <a:spLocks noGrp="1"/>
          </p:cNvSpPr>
          <p:nvPr>
            <p:ph type="pic" sz="quarter" idx="14" hasCustomPrompt="1"/>
          </p:nvPr>
        </p:nvSpPr>
        <p:spPr>
          <a:xfrm>
            <a:off x="6924145" y="3459904"/>
            <a:ext cx="4463594" cy="2590987"/>
          </a:xfrm>
        </p:spPr>
        <p:txBody>
          <a:bodyPr/>
          <a:lstStyle>
            <a:lvl1pPr>
              <a:buNone/>
              <a:defRPr/>
            </a:lvl1pPr>
          </a:lstStyle>
          <a:p>
            <a:r>
              <a:rPr lang="en-US" dirty="0"/>
              <a:t>Click to add photo</a:t>
            </a:r>
          </a:p>
        </p:txBody>
      </p:sp>
      <p:sp>
        <p:nvSpPr>
          <p:cNvPr id="26" name="Date Placeholder 178">
            <a:extLst>
              <a:ext uri="{FF2B5EF4-FFF2-40B4-BE49-F238E27FC236}">
                <a16:creationId xmlns:a16="http://schemas.microsoft.com/office/drawing/2014/main" id="{8B8EBB46-CBEC-457F-8872-DEB91F82B31E}"/>
              </a:ext>
            </a:extLst>
          </p:cNvPr>
          <p:cNvSpPr>
            <a:spLocks noGrp="1"/>
          </p:cNvSpPr>
          <p:nvPr>
            <p:ph type="dt" sz="half" idx="10"/>
          </p:nvPr>
        </p:nvSpPr>
        <p:spPr>
          <a:xfrm>
            <a:off x="838200" y="6356350"/>
            <a:ext cx="2743200" cy="365125"/>
          </a:xfrm>
        </p:spPr>
        <p:txBody>
          <a:bodyPr/>
          <a:lstStyle/>
          <a:p>
            <a:r>
              <a:rPr lang="en-US" dirty="0"/>
              <a:t>2/1/XXXXX</a:t>
            </a:r>
          </a:p>
        </p:txBody>
      </p:sp>
      <p:sp>
        <p:nvSpPr>
          <p:cNvPr id="27" name="Footer Placeholder 179">
            <a:extLst>
              <a:ext uri="{FF2B5EF4-FFF2-40B4-BE49-F238E27FC236}">
                <a16:creationId xmlns:a16="http://schemas.microsoft.com/office/drawing/2014/main" id="{336A30D4-056C-484B-A7B3-4823C6BEAE7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4" name="Slide Number Placeholder 180">
            <a:extLst>
              <a:ext uri="{FF2B5EF4-FFF2-40B4-BE49-F238E27FC236}">
                <a16:creationId xmlns:a16="http://schemas.microsoft.com/office/drawing/2014/main" id="{5D92CF26-B223-452F-8C8F-BA960FA267DE}"/>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‹nr.›</a:t>
            </a:fld>
            <a:endParaRPr lang="en-US" dirty="0">
              <a:solidFill>
                <a:schemeClr val="tx1"/>
              </a:solidFill>
            </a:endParaRPr>
          </a:p>
        </p:txBody>
      </p:sp>
      <p:grpSp>
        <p:nvGrpSpPr>
          <p:cNvPr id="15" name="Group 14">
            <a:extLst>
              <a:ext uri="{FF2B5EF4-FFF2-40B4-BE49-F238E27FC236}">
                <a16:creationId xmlns:a16="http://schemas.microsoft.com/office/drawing/2014/main" id="{A0CE0237-8723-4348-94B7-63A59D8475D2}"/>
              </a:ext>
              <a:ext uri="{C183D7F6-B498-43B3-948B-1728B52AA6E4}">
                <adec:decorative xmlns:adec="http://schemas.microsoft.com/office/drawing/2017/decorative" val="1"/>
              </a:ext>
            </a:extLst>
          </p:cNvPr>
          <p:cNvGrpSpPr/>
          <p:nvPr userDrawn="1"/>
        </p:nvGrpSpPr>
        <p:grpSpPr>
          <a:xfrm>
            <a:off x="5887262" y="1200150"/>
            <a:ext cx="1648987" cy="635480"/>
            <a:chOff x="0" y="292656"/>
            <a:chExt cx="1861854" cy="717514"/>
          </a:xfrm>
        </p:grpSpPr>
        <p:sp>
          <p:nvSpPr>
            <p:cNvPr id="18" name="Freeform: Shape 17">
              <a:extLst>
                <a:ext uri="{FF2B5EF4-FFF2-40B4-BE49-F238E27FC236}">
                  <a16:creationId xmlns:a16="http://schemas.microsoft.com/office/drawing/2014/main" id="{3476B89C-56D1-416F-8EB1-DA7F4851482F}"/>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3C49B972-3E3D-4CC1-B834-FF30BF266D59}"/>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22" name="Graphic 185">
            <a:extLst>
              <a:ext uri="{FF2B5EF4-FFF2-40B4-BE49-F238E27FC236}">
                <a16:creationId xmlns:a16="http://schemas.microsoft.com/office/drawing/2014/main" id="{A3C21CC9-A512-4380-A099-AF8D792D53DF}"/>
              </a:ext>
              <a:ext uri="{C183D7F6-B498-43B3-948B-1728B52AA6E4}">
                <adec:decorative xmlns:adec="http://schemas.microsoft.com/office/drawing/2017/decorative" val="1"/>
              </a:ext>
            </a:extLst>
          </p:cNvPr>
          <p:cNvGrpSpPr/>
          <p:nvPr userDrawn="1"/>
        </p:nvGrpSpPr>
        <p:grpSpPr>
          <a:xfrm>
            <a:off x="9906949" y="5729028"/>
            <a:ext cx="1054465" cy="469689"/>
            <a:chOff x="9841624" y="4115729"/>
            <a:chExt cx="602169" cy="268223"/>
          </a:xfrm>
          <a:solidFill>
            <a:schemeClr val="tx1"/>
          </a:solidFill>
        </p:grpSpPr>
        <p:sp>
          <p:nvSpPr>
            <p:cNvPr id="25" name="Freeform: Shape 24">
              <a:extLst>
                <a:ext uri="{FF2B5EF4-FFF2-40B4-BE49-F238E27FC236}">
                  <a16:creationId xmlns:a16="http://schemas.microsoft.com/office/drawing/2014/main" id="{FB6773D6-764F-4C00-BDB8-9761B8DCF46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D1DF7779-B189-4FED-96A5-C8852D1F907C}"/>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DC51E684-AEB1-4277-BF9F-10CAE54303FD}"/>
                </a:ext>
              </a:extLst>
            </p:cNvPr>
            <p:cNvSpPr/>
            <p:nvPr/>
          </p:nvSpPr>
          <p:spPr>
            <a:xfrm>
              <a:off x="1004127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583D091-9DC7-491F-B66C-9B0F1DC764FB}"/>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1AFED6B7-EDAF-4E47-8659-164C8192BE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003977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B339F109-5532-4E78-8957-EB2AAAD36967}"/>
              </a:ext>
              <a:ext uri="{C183D7F6-B498-43B3-948B-1728B52AA6E4}">
                <adec:decorative xmlns:adec="http://schemas.microsoft.com/office/drawing/2017/decorative" val="1"/>
              </a:ext>
            </a:extLst>
          </p:cNvPr>
          <p:cNvSpPr/>
          <p:nvPr userDrawn="1"/>
        </p:nvSpPr>
        <p:spPr>
          <a:xfrm>
            <a:off x="1847014" y="1128803"/>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AF9A59D-418A-4B1E-B724-5ADD4336F766}"/>
              </a:ext>
              <a:ext uri="{C183D7F6-B498-43B3-948B-1728B52AA6E4}">
                <adec:decorative xmlns:adec="http://schemas.microsoft.com/office/drawing/2017/decorative" val="1"/>
              </a:ext>
            </a:extLst>
          </p:cNvPr>
          <p:cNvSpPr/>
          <p:nvPr userDrawn="1"/>
        </p:nvSpPr>
        <p:spPr>
          <a:xfrm>
            <a:off x="1840778" y="1131641"/>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Oval 19">
            <a:extLst>
              <a:ext uri="{FF2B5EF4-FFF2-40B4-BE49-F238E27FC236}">
                <a16:creationId xmlns:a16="http://schemas.microsoft.com/office/drawing/2014/main" id="{2667FDEA-E217-4374-BFBC-FB41B2C3A553}"/>
              </a:ext>
              <a:ext uri="{C183D7F6-B498-43B3-948B-1728B52AA6E4}">
                <adec:decorative xmlns:adec="http://schemas.microsoft.com/office/drawing/2017/decorative" val="1"/>
              </a:ext>
            </a:extLst>
          </p:cNvPr>
          <p:cNvSpPr/>
          <p:nvPr userDrawn="1"/>
        </p:nvSpPr>
        <p:spPr>
          <a:xfrm>
            <a:off x="1712254" y="1065353"/>
            <a:ext cx="5290997" cy="529099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595C1B9A-716B-4783-B119-E6A639110F9E}"/>
              </a:ext>
            </a:extLst>
          </p:cNvPr>
          <p:cNvSpPr>
            <a:spLocks noGrp="1"/>
          </p:cNvSpPr>
          <p:nvPr>
            <p:ph type="ctrTitle" hasCustomPrompt="1"/>
          </p:nvPr>
        </p:nvSpPr>
        <p:spPr>
          <a:xfrm>
            <a:off x="2545517" y="2193085"/>
            <a:ext cx="3624471" cy="2577893"/>
          </a:xfrm>
        </p:spPr>
        <p:txBody>
          <a:bodyPr/>
          <a:lstStyle>
            <a:lvl1pPr algn="ctr">
              <a:defRPr sz="6000" b="1" spc="1500" baseline="0"/>
            </a:lvl1pPr>
          </a:lstStyle>
          <a:p>
            <a:r>
              <a:rPr lang="en-US" dirty="0"/>
              <a:t>CLICK TO ADD TITLE</a:t>
            </a:r>
          </a:p>
        </p:txBody>
      </p:sp>
      <p:sp>
        <p:nvSpPr>
          <p:cNvPr id="22" name="Subtitle 2">
            <a:extLst>
              <a:ext uri="{FF2B5EF4-FFF2-40B4-BE49-F238E27FC236}">
                <a16:creationId xmlns:a16="http://schemas.microsoft.com/office/drawing/2014/main" id="{3FCFDA35-1DC9-408E-A01B-01C76090E795}"/>
              </a:ext>
            </a:extLst>
          </p:cNvPr>
          <p:cNvSpPr>
            <a:spLocks noGrp="1"/>
          </p:cNvSpPr>
          <p:nvPr>
            <p:ph type="subTitle" idx="1" hasCustomPrompt="1"/>
          </p:nvPr>
        </p:nvSpPr>
        <p:spPr>
          <a:xfrm>
            <a:off x="2545517" y="4863054"/>
            <a:ext cx="3624471" cy="811604"/>
          </a:xfrm>
        </p:spPr>
        <p:txBody>
          <a:bodyPr/>
          <a:lstStyle>
            <a:lvl1pPr marL="0" algn="ctr">
              <a:buNone/>
              <a:defRPr spc="400" baseline="0"/>
            </a:lvl1pPr>
          </a:lstStyle>
          <a:p>
            <a:r>
              <a:rPr lang="en-US" dirty="0"/>
              <a:t>CLICK TO ADD SUBTITLE</a:t>
            </a:r>
          </a:p>
        </p:txBody>
      </p:sp>
      <p:sp>
        <p:nvSpPr>
          <p:cNvPr id="23" name="Graphic 212">
            <a:extLst>
              <a:ext uri="{FF2B5EF4-FFF2-40B4-BE49-F238E27FC236}">
                <a16:creationId xmlns:a16="http://schemas.microsoft.com/office/drawing/2014/main" id="{B25ABCF7-C1CE-49AC-B9BB-B0CC0545E829}"/>
              </a:ext>
              <a:ext uri="{C183D7F6-B498-43B3-948B-1728B52AA6E4}">
                <adec:decorative xmlns:adec="http://schemas.microsoft.com/office/drawing/2017/decorative" val="1"/>
              </a:ext>
            </a:extLst>
          </p:cNvPr>
          <p:cNvSpPr/>
          <p:nvPr userDrawn="1"/>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Graphic 212">
            <a:extLst>
              <a:ext uri="{FF2B5EF4-FFF2-40B4-BE49-F238E27FC236}">
                <a16:creationId xmlns:a16="http://schemas.microsoft.com/office/drawing/2014/main" id="{90C75B78-0468-4902-B7BE-7274FCE08D86}"/>
              </a:ext>
              <a:ext uri="{C183D7F6-B498-43B3-948B-1728B52AA6E4}">
                <adec:decorative xmlns:adec="http://schemas.microsoft.com/office/drawing/2017/decorative" val="1"/>
              </a:ext>
            </a:extLst>
          </p:cNvPr>
          <p:cNvSpPr/>
          <p:nvPr userDrawn="1"/>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FF6701EE-4FAB-4701-8901-9B8A7D881886}"/>
              </a:ext>
              <a:ext uri="{C183D7F6-B498-43B3-948B-1728B52AA6E4}">
                <adec:decorative xmlns:adec="http://schemas.microsoft.com/office/drawing/2017/decorative" val="1"/>
              </a:ext>
            </a:extLst>
          </p:cNvPr>
          <p:cNvGrpSpPr/>
          <p:nvPr userDrawn="1"/>
        </p:nvGrpSpPr>
        <p:grpSpPr>
          <a:xfrm>
            <a:off x="0" y="1065353"/>
            <a:ext cx="1861854" cy="717514"/>
            <a:chOff x="0" y="1065353"/>
            <a:chExt cx="1861854" cy="717514"/>
          </a:xfrm>
          <a:solidFill>
            <a:srgbClr val="FFFFFF"/>
          </a:solidFill>
        </p:grpSpPr>
        <p:sp>
          <p:nvSpPr>
            <p:cNvPr id="26" name="Freeform: Shape 25">
              <a:extLst>
                <a:ext uri="{FF2B5EF4-FFF2-40B4-BE49-F238E27FC236}">
                  <a16:creationId xmlns:a16="http://schemas.microsoft.com/office/drawing/2014/main" id="{A20F471D-1478-4017-A2E8-E49767311E1C}"/>
                </a:ext>
              </a:extLst>
            </p:cNvPr>
            <p:cNvSpPr/>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27" name="Freeform: Shape 26" descr="Tag=AccentColor&#10;Flavor=Light&#10;Target=Fill">
              <a:extLst>
                <a:ext uri="{FF2B5EF4-FFF2-40B4-BE49-F238E27FC236}">
                  <a16:creationId xmlns:a16="http://schemas.microsoft.com/office/drawing/2014/main" id="{1BAF8420-CA52-41DD-81ED-C730C36AA49E}"/>
                </a:ext>
              </a:extLst>
            </p:cNvPr>
            <p:cNvSpPr/>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8" name="Group 27">
            <a:extLst>
              <a:ext uri="{FF2B5EF4-FFF2-40B4-BE49-F238E27FC236}">
                <a16:creationId xmlns:a16="http://schemas.microsoft.com/office/drawing/2014/main" id="{6EB57E20-C5E1-4C45-8681-D71FCB21660E}"/>
              </a:ext>
              <a:ext uri="{C183D7F6-B498-43B3-948B-1728B52AA6E4}">
                <adec:decorative xmlns:adec="http://schemas.microsoft.com/office/drawing/2017/decorative" val="1"/>
              </a:ext>
            </a:extLst>
          </p:cNvPr>
          <p:cNvGrpSpPr/>
          <p:nvPr userDrawn="1"/>
        </p:nvGrpSpPr>
        <p:grpSpPr>
          <a:xfrm>
            <a:off x="0" y="1065353"/>
            <a:ext cx="1861854" cy="717514"/>
            <a:chOff x="0" y="1065353"/>
            <a:chExt cx="1861854" cy="717514"/>
          </a:xfrm>
          <a:solidFill>
            <a:schemeClr val="tx1"/>
          </a:solidFill>
        </p:grpSpPr>
        <p:sp>
          <p:nvSpPr>
            <p:cNvPr id="29" name="Freeform: Shape 28">
              <a:extLst>
                <a:ext uri="{FF2B5EF4-FFF2-40B4-BE49-F238E27FC236}">
                  <a16:creationId xmlns:a16="http://schemas.microsoft.com/office/drawing/2014/main" id="{DF96E9C4-A1C2-4F1D-B02F-17A662163E7E}"/>
                </a:ext>
              </a:extLst>
            </p:cNvPr>
            <p:cNvSpPr/>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30" name="Freeform: Shape 29" descr="Tag=AccentColor&#10;Flavor=Light&#10;Target=Fill">
              <a:extLst>
                <a:ext uri="{FF2B5EF4-FFF2-40B4-BE49-F238E27FC236}">
                  <a16:creationId xmlns:a16="http://schemas.microsoft.com/office/drawing/2014/main" id="{70561670-B491-4F4D-9610-C73171119343}"/>
                </a:ext>
              </a:extLst>
            </p:cNvPr>
            <p:cNvSpPr/>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31" name="Graphic 185">
            <a:extLst>
              <a:ext uri="{FF2B5EF4-FFF2-40B4-BE49-F238E27FC236}">
                <a16:creationId xmlns:a16="http://schemas.microsoft.com/office/drawing/2014/main" id="{4F846A43-6834-4F6F-8E46-63FA7C2C98DA}"/>
              </a:ext>
              <a:ext uri="{C183D7F6-B498-43B3-948B-1728B52AA6E4}">
                <adec:decorative xmlns:adec="http://schemas.microsoft.com/office/drawing/2017/decorative" val="1"/>
              </a:ext>
            </a:extLst>
          </p:cNvPr>
          <p:cNvGrpSpPr/>
          <p:nvPr userDrawn="1"/>
        </p:nvGrpSpPr>
        <p:grpSpPr>
          <a:xfrm>
            <a:off x="9488307" y="5002180"/>
            <a:ext cx="1054467" cy="469689"/>
            <a:chOff x="9841624" y="4115729"/>
            <a:chExt cx="602170" cy="268223"/>
          </a:xfrm>
          <a:solidFill>
            <a:schemeClr val="tx1"/>
          </a:solidFill>
        </p:grpSpPr>
        <p:sp>
          <p:nvSpPr>
            <p:cNvPr id="32" name="Freeform: Shape 31">
              <a:extLst>
                <a:ext uri="{FF2B5EF4-FFF2-40B4-BE49-F238E27FC236}">
                  <a16:creationId xmlns:a16="http://schemas.microsoft.com/office/drawing/2014/main" id="{48F9C999-04A1-4D43-BDB8-92544F80472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A5869A1B-DD16-4776-B13D-E42451D72132}"/>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242098B-0D08-4893-947C-64E636987EC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D12C60D-1CAC-4F0D-A71E-0C969C7E98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94EDD4C-1AF7-48F1-BF2E-6FBCA88C29ED}"/>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3E44DB9D-C837-43AB-B2E6-ED5D27833DFC}"/>
              </a:ext>
            </a:extLst>
          </p:cNvPr>
          <p:cNvGrpSpPr/>
          <p:nvPr userDrawn="1"/>
        </p:nvGrpSpPr>
        <p:grpSpPr>
          <a:xfrm>
            <a:off x="1185735" y="4917084"/>
            <a:ext cx="319941" cy="319941"/>
            <a:chOff x="1185735" y="4917084"/>
            <a:chExt cx="319941" cy="319941"/>
          </a:xfrm>
        </p:grpSpPr>
        <p:sp>
          <p:nvSpPr>
            <p:cNvPr id="37" name="Oval 36">
              <a:extLst>
                <a:ext uri="{FF2B5EF4-FFF2-40B4-BE49-F238E27FC236}">
                  <a16:creationId xmlns:a16="http://schemas.microsoft.com/office/drawing/2014/main" id="{BA2DA534-CC7F-4C25-939F-0385A4DEE275}"/>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Oval 37">
              <a:extLst>
                <a:ext uri="{FF2B5EF4-FFF2-40B4-BE49-F238E27FC236}">
                  <a16:creationId xmlns:a16="http://schemas.microsoft.com/office/drawing/2014/main" id="{485FEC6A-306B-41E7-A9C7-44594DA87249}"/>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Picture Placeholder 42">
            <a:extLst>
              <a:ext uri="{FF2B5EF4-FFF2-40B4-BE49-F238E27FC236}">
                <a16:creationId xmlns:a16="http://schemas.microsoft.com/office/drawing/2014/main" id="{C0034F93-BE52-480B-AB81-0F085EAB053A}"/>
              </a:ext>
            </a:extLst>
          </p:cNvPr>
          <p:cNvSpPr>
            <a:spLocks noGrp="1"/>
          </p:cNvSpPr>
          <p:nvPr>
            <p:ph type="pic" sz="quarter" idx="10" hasCustomPrompt="1"/>
          </p:nvPr>
        </p:nvSpPr>
        <p:spPr>
          <a:xfrm>
            <a:off x="6536411" y="254456"/>
            <a:ext cx="4203526" cy="4203526"/>
          </a:xfrm>
          <a:custGeom>
            <a:avLst/>
            <a:gdLst>
              <a:gd name="connsiteX0" fmla="*/ 2101763 w 4203526"/>
              <a:gd name="connsiteY0" fmla="*/ 0 h 4203526"/>
              <a:gd name="connsiteX1" fmla="*/ 4203526 w 4203526"/>
              <a:gd name="connsiteY1" fmla="*/ 2101763 h 4203526"/>
              <a:gd name="connsiteX2" fmla="*/ 2101763 w 4203526"/>
              <a:gd name="connsiteY2" fmla="*/ 4203526 h 4203526"/>
              <a:gd name="connsiteX3" fmla="*/ 0 w 4203526"/>
              <a:gd name="connsiteY3" fmla="*/ 2101763 h 4203526"/>
              <a:gd name="connsiteX4" fmla="*/ 2101763 w 4203526"/>
              <a:gd name="connsiteY4" fmla="*/ 0 h 420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26" h="4203526">
                <a:moveTo>
                  <a:pt x="2101763" y="0"/>
                </a:moveTo>
                <a:cubicBezTo>
                  <a:pt x="3262535" y="0"/>
                  <a:pt x="4203526" y="940991"/>
                  <a:pt x="4203526" y="2101763"/>
                </a:cubicBezTo>
                <a:cubicBezTo>
                  <a:pt x="4203526" y="3262535"/>
                  <a:pt x="3262535" y="4203526"/>
                  <a:pt x="2101763" y="4203526"/>
                </a:cubicBezTo>
                <a:cubicBezTo>
                  <a:pt x="940992" y="4203526"/>
                  <a:pt x="0" y="3262535"/>
                  <a:pt x="0" y="2101763"/>
                </a:cubicBezTo>
                <a:cubicBezTo>
                  <a:pt x="0" y="940991"/>
                  <a:pt x="940992" y="0"/>
                  <a:pt x="2101763" y="0"/>
                </a:cubicBezTo>
                <a:close/>
              </a:path>
            </a:pathLst>
          </a:custGeom>
        </p:spPr>
        <p:txBody>
          <a:bodyPr wrap="square" anchor="ctr">
            <a:noAutofit/>
          </a:bodyPr>
          <a:lstStyle>
            <a:lvl1pPr algn="ctr">
              <a:buNone/>
              <a:defRPr/>
            </a:lvl1pPr>
          </a:lstStyle>
          <a:p>
            <a:r>
              <a:rPr lang="en-US" dirty="0"/>
              <a:t>Click to add photo</a:t>
            </a:r>
          </a:p>
        </p:txBody>
      </p:sp>
    </p:spTree>
    <p:extLst>
      <p:ext uri="{BB962C8B-B14F-4D97-AF65-F5344CB8AC3E}">
        <p14:creationId xmlns:p14="http://schemas.microsoft.com/office/powerpoint/2010/main" val="104893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34A62B1-CAE6-42D4-A6BE-3615F30CC8AC}"/>
              </a:ext>
            </a:extLst>
          </p:cNvPr>
          <p:cNvSpPr>
            <a:spLocks noGrp="1"/>
          </p:cNvSpPr>
          <p:nvPr>
            <p:ph type="title"/>
          </p:nvPr>
        </p:nvSpPr>
        <p:spPr>
          <a:xfrm>
            <a:off x="838200" y="565739"/>
            <a:ext cx="10515600" cy="1124949"/>
          </a:xfrm>
        </p:spPr>
        <p:txBody>
          <a:bodyPr/>
          <a:lstStyle/>
          <a:p>
            <a:endParaRPr lang="en-US" dirty="0"/>
          </a:p>
        </p:txBody>
      </p:sp>
      <p:grpSp>
        <p:nvGrpSpPr>
          <p:cNvPr id="20" name="Graphic 190">
            <a:extLst>
              <a:ext uri="{FF2B5EF4-FFF2-40B4-BE49-F238E27FC236}">
                <a16:creationId xmlns:a16="http://schemas.microsoft.com/office/drawing/2014/main" id="{206EA771-F61C-45A0-8EF8-13E5A2388187}"/>
              </a:ext>
              <a:ext uri="{C183D7F6-B498-43B3-948B-1728B52AA6E4}">
                <adec:decorative xmlns:adec="http://schemas.microsoft.com/office/drawing/2017/decorative" val="1"/>
              </a:ext>
            </a:extLst>
          </p:cNvPr>
          <p:cNvGrpSpPr/>
          <p:nvPr userDrawn="1"/>
        </p:nvGrpSpPr>
        <p:grpSpPr>
          <a:xfrm>
            <a:off x="0" y="136525"/>
            <a:ext cx="1285907" cy="434428"/>
            <a:chOff x="2504802" y="1755501"/>
            <a:chExt cx="1591731" cy="537747"/>
          </a:xfrm>
          <a:solidFill>
            <a:schemeClr val="tx1"/>
          </a:solidFill>
        </p:grpSpPr>
        <p:sp>
          <p:nvSpPr>
            <p:cNvPr id="21" name="Freeform: Shape 20">
              <a:extLst>
                <a:ext uri="{FF2B5EF4-FFF2-40B4-BE49-F238E27FC236}">
                  <a16:creationId xmlns:a16="http://schemas.microsoft.com/office/drawing/2014/main" id="{D8728E80-08AB-4877-9077-7BA7D8F3686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1B96628-2FF8-4129-B665-45B8F45AC4CC}"/>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1CD08F08-7E97-4B57-B5E5-A5A3E675D567}"/>
              </a:ext>
            </a:extLst>
          </p:cNvPr>
          <p:cNvGrpSpPr/>
          <p:nvPr userDrawn="1"/>
        </p:nvGrpSpPr>
        <p:grpSpPr>
          <a:xfrm>
            <a:off x="11052344" y="5438146"/>
            <a:ext cx="705479" cy="705479"/>
            <a:chOff x="11214904" y="5539746"/>
            <a:chExt cx="705479" cy="705479"/>
          </a:xfrm>
        </p:grpSpPr>
        <p:sp>
          <p:nvSpPr>
            <p:cNvPr id="24" name="Graphic 212">
              <a:extLst>
                <a:ext uri="{FF2B5EF4-FFF2-40B4-BE49-F238E27FC236}">
                  <a16:creationId xmlns:a16="http://schemas.microsoft.com/office/drawing/2014/main" id="{1055FF28-FC47-4F04-924F-CED733571C4B}"/>
                </a:ext>
                <a:ext uri="{C183D7F6-B498-43B3-948B-1728B52AA6E4}">
                  <adec:decorative xmlns:adec="http://schemas.microsoft.com/office/drawing/2017/decorative"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5" name="Graphic 212">
              <a:extLst>
                <a:ext uri="{FF2B5EF4-FFF2-40B4-BE49-F238E27FC236}">
                  <a16:creationId xmlns:a16="http://schemas.microsoft.com/office/drawing/2014/main" id="{5DF23120-2D0B-4C59-B5DB-000A7F7CCAE0}"/>
                </a:ext>
                <a:ext uri="{C183D7F6-B498-43B3-948B-1728B52AA6E4}">
                  <adec:decorative xmlns:adec="http://schemas.microsoft.com/office/drawing/2017/decorative"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6" name="Date Placeholder 10">
            <a:extLst>
              <a:ext uri="{FF2B5EF4-FFF2-40B4-BE49-F238E27FC236}">
                <a16:creationId xmlns:a16="http://schemas.microsoft.com/office/drawing/2014/main" id="{259F46E4-2349-4648-9F2A-4AAAF90E2A8C}"/>
              </a:ext>
            </a:extLst>
          </p:cNvPr>
          <p:cNvSpPr>
            <a:spLocks noGrp="1"/>
          </p:cNvSpPr>
          <p:nvPr>
            <p:ph type="dt" sz="half" idx="10"/>
          </p:nvPr>
        </p:nvSpPr>
        <p:spPr>
          <a:xfrm>
            <a:off x="838200" y="6356350"/>
            <a:ext cx="2743200" cy="365125"/>
          </a:xfrm>
        </p:spPr>
        <p:txBody>
          <a:bodyPr/>
          <a:lstStyle/>
          <a:p>
            <a:r>
              <a:rPr lang="en-US" dirty="0"/>
              <a:t>2/1/XXXXX</a:t>
            </a:r>
          </a:p>
        </p:txBody>
      </p:sp>
      <p:sp>
        <p:nvSpPr>
          <p:cNvPr id="27" name="Footer Placeholder 11">
            <a:extLst>
              <a:ext uri="{FF2B5EF4-FFF2-40B4-BE49-F238E27FC236}">
                <a16:creationId xmlns:a16="http://schemas.microsoft.com/office/drawing/2014/main" id="{94E035A8-7A24-4D10-BA2D-2C532F64BA37}"/>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8" name="Slide Number Placeholder 12">
            <a:extLst>
              <a:ext uri="{FF2B5EF4-FFF2-40B4-BE49-F238E27FC236}">
                <a16:creationId xmlns:a16="http://schemas.microsoft.com/office/drawing/2014/main" id="{6C9E9F7A-E573-4282-AF34-299574A05A14}"/>
              </a:ext>
            </a:extLst>
          </p:cNvPr>
          <p:cNvSpPr>
            <a:spLocks noGrp="1"/>
          </p:cNvSpPr>
          <p:nvPr>
            <p:ph type="sldNum" sz="quarter" idx="12"/>
          </p:nvPr>
        </p:nvSpPr>
        <p:spPr>
          <a:xfrm>
            <a:off x="8610600" y="6356350"/>
            <a:ext cx="2743200" cy="365125"/>
          </a:xfrm>
        </p:spPr>
        <p:txBody>
          <a:bodyPr/>
          <a:lstStyle/>
          <a:p>
            <a:fld id="{80967E29-1480-472A-9FC5-C4768A52587C}" type="slidenum">
              <a:rPr lang="en-US" smtClean="0"/>
              <a:t>‹nr.›</a:t>
            </a:fld>
            <a:endParaRPr lang="en-US" dirty="0"/>
          </a:p>
        </p:txBody>
      </p:sp>
    </p:spTree>
    <p:extLst>
      <p:ext uri="{BB962C8B-B14F-4D97-AF65-F5344CB8AC3E}">
        <p14:creationId xmlns:p14="http://schemas.microsoft.com/office/powerpoint/2010/main" val="4037693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CB8CCA-DED1-4DE3-8F45-36B88DD8AE3D}"/>
              </a:ext>
            </a:extLst>
          </p:cNvPr>
          <p:cNvSpPr>
            <a:spLocks noGrp="1"/>
          </p:cNvSpPr>
          <p:nvPr>
            <p:ph type="title"/>
          </p:nvPr>
        </p:nvSpPr>
        <p:spPr>
          <a:xfrm>
            <a:off x="838200" y="565739"/>
            <a:ext cx="10515600" cy="1124949"/>
          </a:xfrm>
        </p:spPr>
        <p:txBody>
          <a:bodyPr/>
          <a:lstStyle/>
          <a:p>
            <a:endParaRPr lang="en-US" dirty="0"/>
          </a:p>
        </p:txBody>
      </p:sp>
      <p:grpSp>
        <p:nvGrpSpPr>
          <p:cNvPr id="15" name="Graphic 190">
            <a:extLst>
              <a:ext uri="{FF2B5EF4-FFF2-40B4-BE49-F238E27FC236}">
                <a16:creationId xmlns:a16="http://schemas.microsoft.com/office/drawing/2014/main" id="{FA1A3B78-4096-4AA2-8788-BDE7FDE0AD5E}"/>
              </a:ext>
              <a:ext uri="{C183D7F6-B498-43B3-948B-1728B52AA6E4}">
                <adec:decorative xmlns:adec="http://schemas.microsoft.com/office/drawing/2017/decorative" val="1"/>
              </a:ext>
            </a:extLst>
          </p:cNvPr>
          <p:cNvGrpSpPr/>
          <p:nvPr userDrawn="1"/>
        </p:nvGrpSpPr>
        <p:grpSpPr>
          <a:xfrm>
            <a:off x="0" y="136525"/>
            <a:ext cx="1285907" cy="434428"/>
            <a:chOff x="2504802" y="1755501"/>
            <a:chExt cx="1591731" cy="537747"/>
          </a:xfrm>
          <a:solidFill>
            <a:schemeClr val="tx1"/>
          </a:solidFill>
        </p:grpSpPr>
        <p:sp>
          <p:nvSpPr>
            <p:cNvPr id="16" name="Freeform: Shape 15">
              <a:extLst>
                <a:ext uri="{FF2B5EF4-FFF2-40B4-BE49-F238E27FC236}">
                  <a16:creationId xmlns:a16="http://schemas.microsoft.com/office/drawing/2014/main" id="{F589B616-117C-44BC-9166-267CB523C06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63499B12-84EC-4CE5-B0F9-682651A34666}"/>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8" name="Group 17">
            <a:extLst>
              <a:ext uri="{FF2B5EF4-FFF2-40B4-BE49-F238E27FC236}">
                <a16:creationId xmlns:a16="http://schemas.microsoft.com/office/drawing/2014/main" id="{354184C6-AF68-4E37-913D-0F6FCC56F490}"/>
              </a:ext>
            </a:extLst>
          </p:cNvPr>
          <p:cNvGrpSpPr/>
          <p:nvPr userDrawn="1"/>
        </p:nvGrpSpPr>
        <p:grpSpPr>
          <a:xfrm>
            <a:off x="11052344" y="5438146"/>
            <a:ext cx="705479" cy="705479"/>
            <a:chOff x="11214904" y="5539746"/>
            <a:chExt cx="705479" cy="705479"/>
          </a:xfrm>
        </p:grpSpPr>
        <p:sp>
          <p:nvSpPr>
            <p:cNvPr id="19" name="Graphic 212">
              <a:extLst>
                <a:ext uri="{FF2B5EF4-FFF2-40B4-BE49-F238E27FC236}">
                  <a16:creationId xmlns:a16="http://schemas.microsoft.com/office/drawing/2014/main" id="{B98D88F3-9A0C-497C-A9DC-0567F72E5D29}"/>
                </a:ext>
                <a:ext uri="{C183D7F6-B498-43B3-948B-1728B52AA6E4}">
                  <adec:decorative xmlns:adec="http://schemas.microsoft.com/office/drawing/2017/decorative"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Graphic 212">
              <a:extLst>
                <a:ext uri="{FF2B5EF4-FFF2-40B4-BE49-F238E27FC236}">
                  <a16:creationId xmlns:a16="http://schemas.microsoft.com/office/drawing/2014/main" id="{109A387A-F471-4821-B626-B6D3DA5B3774}"/>
                </a:ext>
                <a:ext uri="{C183D7F6-B498-43B3-948B-1728B52AA6E4}">
                  <adec:decorative xmlns:adec="http://schemas.microsoft.com/office/drawing/2017/decorative"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1" name="Date Placeholder 10">
            <a:extLst>
              <a:ext uri="{FF2B5EF4-FFF2-40B4-BE49-F238E27FC236}">
                <a16:creationId xmlns:a16="http://schemas.microsoft.com/office/drawing/2014/main" id="{D697EDD4-9B36-4B91-B543-B95495C255E2}"/>
              </a:ext>
            </a:extLst>
          </p:cNvPr>
          <p:cNvSpPr>
            <a:spLocks noGrp="1"/>
          </p:cNvSpPr>
          <p:nvPr>
            <p:ph type="dt" sz="half" idx="10"/>
          </p:nvPr>
        </p:nvSpPr>
        <p:spPr>
          <a:xfrm>
            <a:off x="838200" y="6356350"/>
            <a:ext cx="2743200" cy="365125"/>
          </a:xfrm>
        </p:spPr>
        <p:txBody>
          <a:bodyPr/>
          <a:lstStyle/>
          <a:p>
            <a:r>
              <a:rPr lang="en-US" dirty="0"/>
              <a:t>2/1/XXXXX</a:t>
            </a:r>
          </a:p>
        </p:txBody>
      </p:sp>
      <p:sp>
        <p:nvSpPr>
          <p:cNvPr id="22" name="Footer Placeholder 11">
            <a:extLst>
              <a:ext uri="{FF2B5EF4-FFF2-40B4-BE49-F238E27FC236}">
                <a16:creationId xmlns:a16="http://schemas.microsoft.com/office/drawing/2014/main" id="{5E11CADB-1F10-4CCF-89E6-AC5ED8E7BFA3}"/>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3" name="Slide Number Placeholder 12">
            <a:extLst>
              <a:ext uri="{FF2B5EF4-FFF2-40B4-BE49-F238E27FC236}">
                <a16:creationId xmlns:a16="http://schemas.microsoft.com/office/drawing/2014/main" id="{46B9E851-BF44-48B2-8234-99BA0A2F03E5}"/>
              </a:ext>
            </a:extLst>
          </p:cNvPr>
          <p:cNvSpPr>
            <a:spLocks noGrp="1"/>
          </p:cNvSpPr>
          <p:nvPr>
            <p:ph type="sldNum" sz="quarter" idx="12"/>
          </p:nvPr>
        </p:nvSpPr>
        <p:spPr>
          <a:xfrm>
            <a:off x="8610600" y="6356350"/>
            <a:ext cx="2743200" cy="365125"/>
          </a:xfrm>
        </p:spPr>
        <p:txBody>
          <a:bodyPr/>
          <a:lstStyle/>
          <a:p>
            <a:fld id="{80967E29-1480-472A-9FC5-C4768A52587C}" type="slidenum">
              <a:rPr lang="en-US" smtClean="0"/>
              <a:t>‹nr.›</a:t>
            </a:fld>
            <a:endParaRPr lang="en-US" dirty="0"/>
          </a:p>
        </p:txBody>
      </p:sp>
    </p:spTree>
    <p:extLst>
      <p:ext uri="{BB962C8B-B14F-4D97-AF65-F5344CB8AC3E}">
        <p14:creationId xmlns:p14="http://schemas.microsoft.com/office/powerpoint/2010/main" val="1480229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A132AFB4-A853-454F-AB81-EE2659F67D0E}"/>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5" name="Title 1">
            <a:extLst>
              <a:ext uri="{FF2B5EF4-FFF2-40B4-BE49-F238E27FC236}">
                <a16:creationId xmlns:a16="http://schemas.microsoft.com/office/drawing/2014/main" id="{C7A51216-87BD-42FE-8101-AA68A199CBE2}"/>
              </a:ext>
            </a:extLst>
          </p:cNvPr>
          <p:cNvSpPr>
            <a:spLocks noGrp="1"/>
          </p:cNvSpPr>
          <p:nvPr>
            <p:ph type="title" hasCustomPrompt="1"/>
          </p:nvPr>
        </p:nvSpPr>
        <p:spPr>
          <a:xfrm>
            <a:off x="2976055" y="633045"/>
            <a:ext cx="5177077" cy="3863063"/>
          </a:xfrm>
        </p:spPr>
        <p:txBody>
          <a:bodyPr anchor="ctr"/>
          <a:lstStyle>
            <a:lvl1pPr algn="ctr">
              <a:lnSpc>
                <a:spcPct val="100000"/>
              </a:lnSpc>
              <a:defRPr b="0" baseline="0"/>
            </a:lvl1pPr>
          </a:lstStyle>
          <a:p>
            <a:r>
              <a:rPr lang="en-US" dirty="0"/>
              <a:t>Click to add title</a:t>
            </a:r>
          </a:p>
        </p:txBody>
      </p:sp>
      <p:sp>
        <p:nvSpPr>
          <p:cNvPr id="16" name="Freeform: Shape 15">
            <a:extLst>
              <a:ext uri="{FF2B5EF4-FFF2-40B4-BE49-F238E27FC236}">
                <a16:creationId xmlns:a16="http://schemas.microsoft.com/office/drawing/2014/main" id="{04838ED8-47A6-444E-9A70-62C3DDD89028}"/>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7" name="Freeform: Shape 16">
            <a:extLst>
              <a:ext uri="{FF2B5EF4-FFF2-40B4-BE49-F238E27FC236}">
                <a16:creationId xmlns:a16="http://schemas.microsoft.com/office/drawing/2014/main" id="{EED28DBA-363E-4EDE-9CA4-0A3D2EABA6CD}"/>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CF1A1C4A-5092-4804-8704-EA2785039741}"/>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0" name="Freeform: Shape 19">
            <a:extLst>
              <a:ext uri="{FF2B5EF4-FFF2-40B4-BE49-F238E27FC236}">
                <a16:creationId xmlns:a16="http://schemas.microsoft.com/office/drawing/2014/main" id="{911BD1D4-C220-4A08-A113-47C384B7F8DA}"/>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Freeform: Shape 20">
            <a:extLst>
              <a:ext uri="{FF2B5EF4-FFF2-40B4-BE49-F238E27FC236}">
                <a16:creationId xmlns:a16="http://schemas.microsoft.com/office/drawing/2014/main" id="{F494DD11-C4F7-488D-9B64-0D5850F97911}"/>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Text Placeholder 31">
            <a:extLst>
              <a:ext uri="{FF2B5EF4-FFF2-40B4-BE49-F238E27FC236}">
                <a16:creationId xmlns:a16="http://schemas.microsoft.com/office/drawing/2014/main" id="{45496C8D-0494-44FB-9F43-B3CB6B3BFD30}"/>
              </a:ext>
            </a:extLst>
          </p:cNvPr>
          <p:cNvSpPr>
            <a:spLocks noGrp="1"/>
          </p:cNvSpPr>
          <p:nvPr>
            <p:ph type="body" sz="quarter" idx="13" hasCustomPrompt="1"/>
          </p:nvPr>
        </p:nvSpPr>
        <p:spPr>
          <a:xfrm>
            <a:off x="2975828" y="4669152"/>
            <a:ext cx="5177572" cy="887031"/>
          </a:xfrm>
        </p:spPr>
        <p:txBody>
          <a:bodyPr/>
          <a:lstStyle>
            <a:lvl1pPr algn="ctr">
              <a:buNone/>
              <a:defRPr/>
            </a:lvl1pPr>
          </a:lstStyle>
          <a:p>
            <a:pPr lvl="0"/>
            <a:r>
              <a:rPr lang="en-US" dirty="0"/>
              <a:t>Click to add subtitle</a:t>
            </a:r>
          </a:p>
        </p:txBody>
      </p:sp>
      <p:sp>
        <p:nvSpPr>
          <p:cNvPr id="23" name="Date Placeholder 178">
            <a:extLst>
              <a:ext uri="{FF2B5EF4-FFF2-40B4-BE49-F238E27FC236}">
                <a16:creationId xmlns:a16="http://schemas.microsoft.com/office/drawing/2014/main" id="{64E5B367-78E8-464F-A44D-8C70877FCA39}"/>
              </a:ext>
            </a:extLst>
          </p:cNvPr>
          <p:cNvSpPr>
            <a:spLocks noGrp="1"/>
          </p:cNvSpPr>
          <p:nvPr>
            <p:ph type="dt" sz="half" idx="10"/>
          </p:nvPr>
        </p:nvSpPr>
        <p:spPr>
          <a:xfrm>
            <a:off x="838200" y="6356350"/>
            <a:ext cx="2743200" cy="365125"/>
          </a:xfrm>
        </p:spPr>
        <p:txBody>
          <a:bodyPr/>
          <a:lstStyle/>
          <a:p>
            <a:r>
              <a:rPr lang="en-US" dirty="0"/>
              <a:t>2/1/XXXXX</a:t>
            </a:r>
          </a:p>
        </p:txBody>
      </p:sp>
      <p:sp>
        <p:nvSpPr>
          <p:cNvPr id="24" name="Footer Placeholder 179">
            <a:extLst>
              <a:ext uri="{FF2B5EF4-FFF2-40B4-BE49-F238E27FC236}">
                <a16:creationId xmlns:a16="http://schemas.microsoft.com/office/drawing/2014/main" id="{D4AC7E0C-0B9F-4398-B582-7326AA2547D5}"/>
              </a:ext>
            </a:extLst>
          </p:cNvPr>
          <p:cNvSpPr>
            <a:spLocks noGrp="1"/>
          </p:cNvSpPr>
          <p:nvPr>
            <p:ph type="ftr" sz="quarter" idx="11"/>
          </p:nvPr>
        </p:nvSpPr>
        <p:spPr>
          <a:xfrm>
            <a:off x="4038600" y="6356350"/>
            <a:ext cx="4114800" cy="365125"/>
          </a:xfrm>
        </p:spPr>
        <p:txBody>
          <a:bodyPr/>
          <a:lstStyle/>
          <a:p>
            <a:r>
              <a:rPr lang="en-US" dirty="0"/>
              <a:t>PRESENTATION TITLE</a:t>
            </a:r>
          </a:p>
        </p:txBody>
      </p:sp>
      <p:grpSp>
        <p:nvGrpSpPr>
          <p:cNvPr id="25" name="Graphic 185">
            <a:extLst>
              <a:ext uri="{FF2B5EF4-FFF2-40B4-BE49-F238E27FC236}">
                <a16:creationId xmlns:a16="http://schemas.microsoft.com/office/drawing/2014/main" id="{F902CF95-4802-4803-B88F-358BAD556EBB}"/>
              </a:ext>
              <a:ext uri="{C183D7F6-B498-43B3-948B-1728B52AA6E4}">
                <adec:decorative xmlns:adec="http://schemas.microsoft.com/office/drawing/2017/decorative" val="1"/>
              </a:ext>
            </a:extLst>
          </p:cNvPr>
          <p:cNvGrpSpPr/>
          <p:nvPr userDrawn="1"/>
        </p:nvGrpSpPr>
        <p:grpSpPr>
          <a:xfrm>
            <a:off x="10428621" y="5695520"/>
            <a:ext cx="1054467" cy="469689"/>
            <a:chOff x="9841624" y="4115729"/>
            <a:chExt cx="602170" cy="268223"/>
          </a:xfrm>
          <a:solidFill>
            <a:schemeClr val="tx1"/>
          </a:solidFill>
        </p:grpSpPr>
        <p:sp>
          <p:nvSpPr>
            <p:cNvPr id="26" name="Freeform: Shape 25">
              <a:extLst>
                <a:ext uri="{FF2B5EF4-FFF2-40B4-BE49-F238E27FC236}">
                  <a16:creationId xmlns:a16="http://schemas.microsoft.com/office/drawing/2014/main" id="{69CB7288-B078-4989-97BA-5684B8A1B71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21158005-0976-48BA-95EB-78DDDA7A447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5AE34BF9-E3E8-41D7-B49D-1BF7490282D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3B1BE576-62F7-4F63-A00C-769E67CB8C2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674FB0B-E21D-4719-AC24-605173B3A42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31" name="Slide Number Placeholder 180">
            <a:extLst>
              <a:ext uri="{FF2B5EF4-FFF2-40B4-BE49-F238E27FC236}">
                <a16:creationId xmlns:a16="http://schemas.microsoft.com/office/drawing/2014/main" id="{EEC40372-7268-4D4B-9ABF-A1E03F05C2BA}"/>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solidFill>
                  <a:srgbClr val="898989"/>
                </a:solidFill>
              </a:rPr>
              <a:t>‹nr.›</a:t>
            </a:fld>
            <a:endParaRPr lang="en-US" dirty="0">
              <a:solidFill>
                <a:srgbClr val="898989"/>
              </a:solidFill>
            </a:endParaRPr>
          </a:p>
        </p:txBody>
      </p:sp>
    </p:spTree>
    <p:extLst>
      <p:ext uri="{BB962C8B-B14F-4D97-AF65-F5344CB8AC3E}">
        <p14:creationId xmlns:p14="http://schemas.microsoft.com/office/powerpoint/2010/main" val="270364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BFCC1FB-30E6-4ECF-8BAF-929D22A14308}"/>
              </a:ext>
            </a:extLst>
          </p:cNvPr>
          <p:cNvSpPr>
            <a:spLocks noGrp="1"/>
          </p:cNvSpPr>
          <p:nvPr>
            <p:ph type="title" hasCustomPrompt="1"/>
          </p:nvPr>
        </p:nvSpPr>
        <p:spPr>
          <a:xfrm>
            <a:off x="1885186" y="174173"/>
            <a:ext cx="4198182" cy="1158857"/>
          </a:xfrm>
        </p:spPr>
        <p:txBody>
          <a:bodyPr anchor="b">
            <a:normAutofit/>
          </a:bodyPr>
          <a:lstStyle>
            <a:lvl1pPr>
              <a:defRPr/>
            </a:lvl1pPr>
          </a:lstStyle>
          <a:p>
            <a:r>
              <a:rPr lang="en-US" dirty="0"/>
              <a:t>Click to add title</a:t>
            </a:r>
          </a:p>
        </p:txBody>
      </p:sp>
      <p:grpSp>
        <p:nvGrpSpPr>
          <p:cNvPr id="18" name="Graphic 190">
            <a:extLst>
              <a:ext uri="{FF2B5EF4-FFF2-40B4-BE49-F238E27FC236}">
                <a16:creationId xmlns:a16="http://schemas.microsoft.com/office/drawing/2014/main" id="{4E21F050-FD36-4FCB-BAD4-7FEBD0985ED5}"/>
              </a:ext>
              <a:ext uri="{C183D7F6-B498-43B3-948B-1728B52AA6E4}">
                <adec:decorative xmlns:adec="http://schemas.microsoft.com/office/drawing/2017/decorative" val="1"/>
              </a:ext>
            </a:extLst>
          </p:cNvPr>
          <p:cNvGrpSpPr/>
          <p:nvPr userDrawn="1"/>
        </p:nvGrpSpPr>
        <p:grpSpPr>
          <a:xfrm>
            <a:off x="0" y="713137"/>
            <a:ext cx="1598829" cy="531293"/>
            <a:chOff x="2504802" y="1755501"/>
            <a:chExt cx="1598829" cy="531293"/>
          </a:xfrm>
          <a:solidFill>
            <a:schemeClr val="tx1"/>
          </a:solidFill>
        </p:grpSpPr>
        <p:sp>
          <p:nvSpPr>
            <p:cNvPr id="19" name="Freeform: Shape 18">
              <a:extLst>
                <a:ext uri="{FF2B5EF4-FFF2-40B4-BE49-F238E27FC236}">
                  <a16:creationId xmlns:a16="http://schemas.microsoft.com/office/drawing/2014/main" id="{FF19577D-D1B8-4BE5-9A01-6A857761B1DC}"/>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58370E7-080A-48D7-9A26-665FDD5B58FB}"/>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27" name="Graphic 4">
            <a:extLst>
              <a:ext uri="{FF2B5EF4-FFF2-40B4-BE49-F238E27FC236}">
                <a16:creationId xmlns:a16="http://schemas.microsoft.com/office/drawing/2014/main" id="{2F8F0FAC-16EB-487B-B327-26DF1260B906}"/>
              </a:ext>
              <a:ext uri="{C183D7F6-B498-43B3-948B-1728B52AA6E4}">
                <adec:decorative xmlns:adec="http://schemas.microsoft.com/office/drawing/2017/decorative" val="1"/>
              </a:ext>
            </a:extLst>
          </p:cNvPr>
          <p:cNvGrpSpPr/>
          <p:nvPr userDrawn="1"/>
        </p:nvGrpSpPr>
        <p:grpSpPr>
          <a:xfrm>
            <a:off x="11102977" y="-67591"/>
            <a:ext cx="1089023" cy="1089034"/>
            <a:chOff x="5734037" y="3067039"/>
            <a:chExt cx="724483" cy="724489"/>
          </a:xfrm>
          <a:solidFill>
            <a:schemeClr val="tx1"/>
          </a:solidFill>
        </p:grpSpPr>
        <p:sp>
          <p:nvSpPr>
            <p:cNvPr id="28" name="Freeform: Shape 27">
              <a:extLst>
                <a:ext uri="{FF2B5EF4-FFF2-40B4-BE49-F238E27FC236}">
                  <a16:creationId xmlns:a16="http://schemas.microsoft.com/office/drawing/2014/main" id="{41E7A3F8-D1CB-4353-BBEF-2597AF4F058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4DDCEAE-BCB2-4B2D-BAB3-4FD5DD7C28AB}"/>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C6CD4162-BF6C-4D85-A166-12798D8C8DDB}"/>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89C0A376-6D47-4C20-9EEB-049A8694472E}"/>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29CFA1FB-BD4A-4307-BFCD-AB9E118C3AB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66D481F5-D72A-4FDA-AFB8-D278AEDB37A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5C94576-1155-4639-805F-75E2196E19B9}"/>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3F8E497C-8A0D-4EED-873F-CA66DB950CDF}"/>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50990B80-D511-4B73-BC44-14217A17B033}"/>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0D7513D5-9349-45EA-BAE9-5B36B43B2853}"/>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12098BB-13C9-4C8B-883F-B378B155D904}"/>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D78B9DD9-1280-4FC0-B14F-4A40DC3BCCE9}"/>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14626B81-518E-408D-9D85-368DEE8E330A}"/>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937BED2-B271-4124-905D-C024405FD9BA}"/>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3B9B2DD-8108-4830-AA14-DDCDB306C439}"/>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0ECF9B54-B828-4268-90AC-EA0D0E3B76B3}"/>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FD744985-041E-42C0-87A9-F99D7D9DBF23}"/>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51D469F-061B-4CFF-B628-0697B945FC49}"/>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54C1F283-0289-4E7D-A5DE-3B9997782DF3}"/>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924A56B5-AC95-42FF-8636-D2D287380950}"/>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DD6578D-E372-4D44-ABDA-D86EBE4F2F29}"/>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8CDDE1CB-2352-4AA3-82C7-39C63E6A6FD3}"/>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370476DD-D268-4D0B-B358-F8143C45467A}"/>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0A947896-0B1B-4F41-9CC3-EA98EC14BA7A}"/>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6BA34B1E-6019-4E30-B2DC-8B7942EEC3C6}"/>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2D47D0D4-51A5-4673-9205-FEBDF5DDAFAD}"/>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91CAE3E1-654D-4A11-951F-052FB8194211}"/>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EA27E0E3-1A22-45B1-9DDE-E2CAE27AF936}"/>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EF9DA56-0F9C-446A-ACA6-B1737FC9FDB5}"/>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864518F8-39BB-4E12-AB05-C6EAA974B2F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391D8244-0937-40AA-8C5C-6E431F826DC8}"/>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06D25D45-2EB7-433B-8E75-95F212C966B2}"/>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EE7CA683-04D0-4F85-BC78-4C8A5055ACCB}"/>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C0754365-95E6-4F04-A213-FCEFD3BA8037}"/>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4F67D44C-47C6-4A2B-8984-20503F97DC05}"/>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5341F7B4-1174-469D-BCDA-5059727B8E46}"/>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09E92A5F-0E83-4A0D-AF47-8BC096F88020}"/>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15B89C4B-B183-4853-9EC7-01EB20939450}"/>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FC044DD7-B809-4A86-BF1A-ECB12087B95D}"/>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D147364A-A9AF-4F8B-997D-C09B78D2E3E7}"/>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DD8316F0-6512-477F-9366-0797D21E838E}"/>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E2CF6E8F-B285-4A7C-BD52-DA3A10BD4E98}"/>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41466E85-A5E1-454D-9A5B-8443E33BF81C}"/>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042F8EA6-EE8F-4129-BDF1-FF8978430896}"/>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5243B87E-1C5A-475B-8352-CCCB06EAECCB}"/>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F6567A69-08E9-4EE6-8BD8-7EFC485B25F3}"/>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13D22214-0AB8-459E-9FFF-FDF39DA37B64}"/>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69B1C3D2-8244-4B0B-8260-C509EBE92E4F}"/>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484E9C4-9B0A-49A0-9A21-FD037D0FE113}"/>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743402D1-D7F0-4269-BC63-2521845629BA}"/>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19F3A4A4-B876-4DF3-BEC1-91C7062A1875}"/>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294BC0BF-1875-45CE-89E3-3AEDC7D78BF7}"/>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4542A343-86EE-4144-B909-99A78B1140C7}"/>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85E204E5-57A0-4514-8620-52EE873BC6AC}"/>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1E0A57EB-6E61-455E-B07E-43AE25F6B96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76E62C4B-454F-41D1-A119-B223EC24FF65}"/>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885AFBDB-EDE6-4D04-8875-6F2CB7948278}"/>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C3E605BC-E461-40E8-91B0-DB43DC9BD553}"/>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472569E4-8B56-425B-A311-C1E54823819A}"/>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4B2AFC2C-7745-4EE1-83E0-C44C494535A1}"/>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45C05409-FF0B-4BB2-BBB2-BB2C3F8402E4}"/>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B0D2D2A5-B7ED-44E2-BC12-1B628939788D}"/>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0A3943B2-4330-4895-AB44-5DCAA56630A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4AA715B8-9BFA-4E21-BFCD-2B9CFB9E1CBE}"/>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2F82C7CD-72B6-40C6-ABD2-030972825095}"/>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6DE830FA-C2B2-438E-9E2C-16F0546F827A}"/>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C7B4495D-98E3-4444-820F-685D7FADFFCD}"/>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C37932CF-B894-4D3D-902F-59B0DE0C4AEA}"/>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3263B39C-CD1F-4B92-8D0A-7CFE1EB76512}"/>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D35F13B3-0BFC-42B3-A739-BFEC4F172016}"/>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D562E058-2175-4BB4-858B-B4B4BCA09AA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A9005A34-BF82-4946-B4F4-C05C74CEC595}"/>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2943975-8D24-4245-986C-F7544F96EE9F}"/>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4D160E97-2538-4F9A-9A04-D80099CD0D08}"/>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D28E81B2-3727-4318-B065-7C326CE24347}"/>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372C6736-B0B2-45FD-94D9-BC1205C26987}"/>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ED309021-F38D-4F07-90C3-6828466D8E43}"/>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0C79B62B-57EE-43A6-8167-C32E2CFC1B2F}"/>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301B6168-DC8D-42E2-B950-3206268AE9EB}"/>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B2291F8A-0E5C-49EF-A4D0-D3CCA5F988F7}"/>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6A34783A-60A5-491E-88CC-037A71C1C4B7}"/>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F324A249-EE3A-4C14-9F36-DF99404108DE}"/>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51AC2D89-DC7F-4676-A64E-CE5F9B73431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9855DFA7-87AF-4BA7-8571-887A5A2601E7}"/>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EFA68945-6CA3-4F21-B60B-6F08FA57313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3A1FF601-A92A-4884-B8FB-36EC9A6C235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E161B31D-6339-48C2-8BB5-0A02614D97FE}"/>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230F1C8F-CCC0-43A5-A654-66778D006D92}"/>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0213E7A9-4315-4E24-80CF-AD2D289C49C1}"/>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D58A02CA-1FAB-4F73-8E12-6E63A7978231}"/>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430E086B-1C95-4F7E-A569-B521900E63B6}"/>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A3020927-7205-4D7F-89FE-EFA51288EDAF}"/>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648E9CA4-9BE8-418B-BFE6-E5F2EAB6FAC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7505AB41-EB94-44A5-89E1-495250AF084E}"/>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03C6E035-4B15-4ACC-9B29-5FC6FE04915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2151F323-6CFB-4FC7-8F2F-F2E4A2A817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3C888454-C54A-436A-B328-9E4E7AB6AAC0}"/>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9D3963A8-98BE-4876-8924-058EF1395D7E}"/>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42A409FA-C854-4E3D-92E3-BE8E5F39118E}"/>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095B5640-C6A1-4E0D-BA00-8F931101BDAA}"/>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39C2ED3D-1292-41D7-9CD0-964560392DAE}"/>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E18071BA-87CD-4D94-843B-7DE0AF0D869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00BBF34C-EACE-404F-996A-644E474E4E28}"/>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70130554-9993-4F57-8B60-0C349462F20D}"/>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7DFA6148-338D-4709-AC75-3333809C1742}"/>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95511CAC-912A-46D0-A3B0-76D9E14A1FFD}"/>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2B9C9D10-C891-463D-BE7B-17E70A74754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5D1D470E-ADA7-44E9-84E9-CD49A861A0A9}"/>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650E1B96-7237-46A3-8357-361A4A24BB30}"/>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29E61E0B-154A-44B6-B291-9D6FF3C68AAB}"/>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1DCCBD34-0B4E-4AB8-B5BB-033C5F5A29E5}"/>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2D59E534-33C6-4F71-AC4A-03D6AA020E27}"/>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F33EA93-D53B-4F63-8D76-8D8603370372}"/>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A09F9D30-E5AE-467D-B6B6-5CBD1F4E6C78}"/>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4E4B2CD5-ABDF-4B08-936A-C5F1F5520D1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48344218-81B6-4517-9805-E71499F69C13}"/>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F8A57C29-E01A-449E-8839-863CE9787E3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C5ABDD7C-8063-442E-BEFF-77896998F728}"/>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DCE949D9-630A-42F2-8117-AA55AD889901}"/>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E59C2343-FEC6-45CA-8060-17D719373584}"/>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98D68BC2-3FE7-45BD-9735-43C2C896911F}"/>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8E4940E0-90FE-4099-8E84-9F952C2DA7E5}"/>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19DB3D06-EE67-43DF-93EB-5EAC7CD2F73A}"/>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92380E59-DCBF-421C-A85E-0DBB508357C3}"/>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E5B3F73A-2F03-4E24-9BC8-B4B4D2535EFD}"/>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8E13A333-B160-42F4-A817-A75BC8985E8F}"/>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EEDE7E0E-4B11-42DE-AD10-A87B92164A4E}"/>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6DFD5AF3-7117-44FC-A55E-04425F6370E3}"/>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7A0CFB23-CD7D-46AB-9CE1-17D9E44AC6C7}"/>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A58A095D-C173-427F-BADB-F28F876C12E0}"/>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578F6DB6-9140-4722-BB77-FB3331C5C1F5}"/>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19C1920F-28ED-4100-8F6A-EDA73905695A}"/>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3423F790-9DD9-4BA3-9ED9-26ADEA2363A0}"/>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610078A7-5F98-4494-9E17-6272ED466980}"/>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8EFDDCCB-36D0-4E8F-B0FA-A0D0752ED4CC}"/>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BB13F448-D641-4211-A40A-8C5521F94691}"/>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E7092267-8FC5-40B1-A741-AD85B40D189C}"/>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CAB8E92E-4F3D-4B75-9E18-B94EA61BE999}"/>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2AA1BA77-D7CE-450C-BB2F-492A8A447ADE}"/>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03703D44-20A7-43F8-95C4-F4B83B4DAA42}"/>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15AD7905-66A9-4FD0-93F0-C99CEBF84AAA}"/>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07C71902-ACD3-4225-8597-727626DC1C4F}"/>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F2B6B2CC-AFFB-479D-9305-171C3C2C8A81}"/>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73942B37-57C7-4154-B6BE-5AB743E1BABE}"/>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1DE87C79-F470-4FF4-A4F6-6F244F9DE302}"/>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53BA0F35-5498-4789-8908-D868FFE711B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E984F5A6-C73B-4643-A879-E326C7B0351D}"/>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E35485FE-2BD5-455D-A7C9-9F9987C5498C}"/>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BAFCA128-8161-423D-93F9-A470933A1FFC}"/>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349F8898-E646-4462-9E2E-BC5E10A00DA3}"/>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9C2FCC72-AEC8-4E95-A821-C66F0DEB219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99A9C773-8ED1-4038-AD95-55CB466C9A5E}"/>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F74C74C0-AC53-4090-A11D-D6C4AAF6427A}"/>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401DA41C-D6C4-44A1-9F04-E1F1179C3167}"/>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4AA97346-990F-4AD1-9436-D315D9EFB04F}"/>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8429BF0F-91DB-49F1-AC40-0DBD95702E0D}"/>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E4824481-3370-4F9F-8E9F-DBC68A4328A3}"/>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077EB65E-D567-4897-9377-B3029ABB6BBD}"/>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0F16DC2F-A9D5-4A41-A1C0-10C3FA9F006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7E17102A-5CA6-4EBD-B30A-5D47EA0E33C4}"/>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5C38DF57-4354-45F9-9119-DFAE2216DD1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7D89104B-A74E-4686-85FA-7ADBB69C4260}"/>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CB6F9BB9-C471-41A6-9CB0-885AFD62F201}"/>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C6F39A5E-4043-48BD-94B1-A008E3D11708}"/>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652678D7-1B2F-423A-AD5D-854262716D61}"/>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7DA06287-9690-4A9A-8FCF-5CCE89B0175C}"/>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51DA2301-CA50-4AB2-BDFE-BB24FF598037}"/>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492C6814-C2FF-4C19-8402-675536DBDB9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DCE40D66-D698-433D-B594-32C1FEEEE9BF}"/>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198" name="Date Placeholder 178">
            <a:extLst>
              <a:ext uri="{FF2B5EF4-FFF2-40B4-BE49-F238E27FC236}">
                <a16:creationId xmlns:a16="http://schemas.microsoft.com/office/drawing/2014/main" id="{0DB56EA4-BEF8-48F7-92C4-B35A12108331}"/>
              </a:ext>
            </a:extLst>
          </p:cNvPr>
          <p:cNvSpPr>
            <a:spLocks noGrp="1"/>
          </p:cNvSpPr>
          <p:nvPr>
            <p:ph type="dt" sz="half" idx="10"/>
          </p:nvPr>
        </p:nvSpPr>
        <p:spPr>
          <a:xfrm>
            <a:off x="838200" y="6347472"/>
            <a:ext cx="2743200" cy="365125"/>
          </a:xfrm>
        </p:spPr>
        <p:txBody>
          <a:bodyPr/>
          <a:lstStyle/>
          <a:p>
            <a:r>
              <a:rPr lang="en-US" dirty="0"/>
              <a:t>2/1/XXXXX</a:t>
            </a:r>
          </a:p>
        </p:txBody>
      </p:sp>
      <p:sp>
        <p:nvSpPr>
          <p:cNvPr id="199" name="Footer Placeholder 179">
            <a:extLst>
              <a:ext uri="{FF2B5EF4-FFF2-40B4-BE49-F238E27FC236}">
                <a16:creationId xmlns:a16="http://schemas.microsoft.com/office/drawing/2014/main" id="{CE6814D3-C69A-4217-8332-F808E5C015C2}"/>
              </a:ext>
            </a:extLst>
          </p:cNvPr>
          <p:cNvSpPr>
            <a:spLocks noGrp="1"/>
          </p:cNvSpPr>
          <p:nvPr>
            <p:ph type="ftr" sz="quarter" idx="11"/>
          </p:nvPr>
        </p:nvSpPr>
        <p:spPr>
          <a:xfrm>
            <a:off x="4038600" y="6347472"/>
            <a:ext cx="4114800" cy="365125"/>
          </a:xfrm>
        </p:spPr>
        <p:txBody>
          <a:bodyPr/>
          <a:lstStyle/>
          <a:p>
            <a:r>
              <a:rPr lang="en-US" dirty="0"/>
              <a:t>PRESENTATION TITLE</a:t>
            </a:r>
          </a:p>
        </p:txBody>
      </p:sp>
      <p:sp>
        <p:nvSpPr>
          <p:cNvPr id="200" name="Slide Number Placeholder 180">
            <a:extLst>
              <a:ext uri="{FF2B5EF4-FFF2-40B4-BE49-F238E27FC236}">
                <a16:creationId xmlns:a16="http://schemas.microsoft.com/office/drawing/2014/main" id="{37DF26EE-B2F8-41EF-AC16-A1433FF57E94}"/>
              </a:ext>
            </a:extLst>
          </p:cNvPr>
          <p:cNvSpPr>
            <a:spLocks noGrp="1"/>
          </p:cNvSpPr>
          <p:nvPr>
            <p:ph type="sldNum" sz="quarter" idx="12"/>
          </p:nvPr>
        </p:nvSpPr>
        <p:spPr>
          <a:xfrm>
            <a:off x="8610600" y="6347472"/>
            <a:ext cx="2743200" cy="365125"/>
          </a:xfrm>
        </p:spPr>
        <p:txBody>
          <a:bodyPr/>
          <a:lstStyle/>
          <a:p>
            <a:fld id="{5EA792F7-1D9E-4C7E-A103-E8EDFDC2691E}" type="slidenum">
              <a:rPr lang="en-US" smtClean="0"/>
              <a:t>‹nr.›</a:t>
            </a:fld>
            <a:endParaRPr lang="en-US" dirty="0"/>
          </a:p>
        </p:txBody>
      </p:sp>
      <p:grpSp>
        <p:nvGrpSpPr>
          <p:cNvPr id="14" name="Group 13">
            <a:extLst>
              <a:ext uri="{FF2B5EF4-FFF2-40B4-BE49-F238E27FC236}">
                <a16:creationId xmlns:a16="http://schemas.microsoft.com/office/drawing/2014/main" id="{16BC2040-F088-49FE-BD3B-E4C1B472B4DF}"/>
              </a:ext>
            </a:extLst>
          </p:cNvPr>
          <p:cNvGrpSpPr/>
          <p:nvPr userDrawn="1"/>
        </p:nvGrpSpPr>
        <p:grpSpPr>
          <a:xfrm>
            <a:off x="10579799" y="466375"/>
            <a:ext cx="1089022" cy="1089022"/>
            <a:chOff x="4741467" y="593941"/>
            <a:chExt cx="932200" cy="932200"/>
          </a:xfrm>
        </p:grpSpPr>
        <p:sp>
          <p:nvSpPr>
            <p:cNvPr id="23" name="Graphic 212">
              <a:extLst>
                <a:ext uri="{FF2B5EF4-FFF2-40B4-BE49-F238E27FC236}">
                  <a16:creationId xmlns:a16="http://schemas.microsoft.com/office/drawing/2014/main" id="{4EEBAC00-ABF2-42F3-BE5C-89F299B69814}"/>
                </a:ext>
                <a:ext uri="{C183D7F6-B498-43B3-948B-1728B52AA6E4}">
                  <adec:decorative xmlns:adec="http://schemas.microsoft.com/office/drawing/2017/decorative"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Graphic 212">
              <a:extLst>
                <a:ext uri="{FF2B5EF4-FFF2-40B4-BE49-F238E27FC236}">
                  <a16:creationId xmlns:a16="http://schemas.microsoft.com/office/drawing/2014/main" id="{91BE3222-02F5-4B11-8ED2-D8D36449924B}"/>
                </a:ext>
                <a:ext uri="{C183D7F6-B498-43B3-948B-1728B52AA6E4}">
                  <adec:decorative xmlns:adec="http://schemas.microsoft.com/office/drawing/2017/decorative"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203" name="Group 202">
            <a:extLst>
              <a:ext uri="{FF2B5EF4-FFF2-40B4-BE49-F238E27FC236}">
                <a16:creationId xmlns:a16="http://schemas.microsoft.com/office/drawing/2014/main" id="{60DC7638-85D7-4D86-8E63-709D65E2A35E}"/>
              </a:ext>
            </a:extLst>
          </p:cNvPr>
          <p:cNvGrpSpPr/>
          <p:nvPr userDrawn="1"/>
        </p:nvGrpSpPr>
        <p:grpSpPr>
          <a:xfrm>
            <a:off x="487753" y="5626538"/>
            <a:ext cx="319941" cy="319941"/>
            <a:chOff x="1185735" y="4917084"/>
            <a:chExt cx="319941" cy="319941"/>
          </a:xfrm>
        </p:grpSpPr>
        <p:sp>
          <p:nvSpPr>
            <p:cNvPr id="204" name="Oval 203">
              <a:extLst>
                <a:ext uri="{FF2B5EF4-FFF2-40B4-BE49-F238E27FC236}">
                  <a16:creationId xmlns:a16="http://schemas.microsoft.com/office/drawing/2014/main" id="{F0465AAD-8CC1-4FEF-8CC4-EC2E94200413}"/>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Oval 204">
              <a:extLst>
                <a:ext uri="{FF2B5EF4-FFF2-40B4-BE49-F238E27FC236}">
                  <a16:creationId xmlns:a16="http://schemas.microsoft.com/office/drawing/2014/main" id="{6D829312-0A2A-4244-A956-C59E44673144}"/>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7" name="Picture Placeholder 11">
            <a:extLst>
              <a:ext uri="{FF2B5EF4-FFF2-40B4-BE49-F238E27FC236}">
                <a16:creationId xmlns:a16="http://schemas.microsoft.com/office/drawing/2014/main" id="{F1071936-6A39-404B-B5EC-8FECA37E1403}"/>
              </a:ext>
            </a:extLst>
          </p:cNvPr>
          <p:cNvSpPr>
            <a:spLocks noGrp="1"/>
          </p:cNvSpPr>
          <p:nvPr>
            <p:ph type="pic" sz="quarter" idx="14"/>
          </p:nvPr>
        </p:nvSpPr>
        <p:spPr>
          <a:xfrm>
            <a:off x="745213" y="2219353"/>
            <a:ext cx="2286000" cy="2286000"/>
          </a:xfrm>
          <a:prstGeom prst="ellipse">
            <a:avLst/>
          </a:prstGeom>
        </p:spPr>
        <p:txBody>
          <a:bodyPr>
            <a:normAutofit/>
          </a:bodyPr>
          <a:lstStyle>
            <a:lvl1pPr>
              <a:defRPr sz="2000"/>
            </a:lvl1pPr>
          </a:lstStyle>
          <a:p>
            <a:endParaRPr lang="en-US"/>
          </a:p>
        </p:txBody>
      </p:sp>
      <p:sp>
        <p:nvSpPr>
          <p:cNvPr id="201" name="Picture Placeholder 11">
            <a:extLst>
              <a:ext uri="{FF2B5EF4-FFF2-40B4-BE49-F238E27FC236}">
                <a16:creationId xmlns:a16="http://schemas.microsoft.com/office/drawing/2014/main" id="{65E6D613-79CD-48DA-A78B-2844FACE6C87}"/>
              </a:ext>
            </a:extLst>
          </p:cNvPr>
          <p:cNvSpPr>
            <a:spLocks noGrp="1"/>
          </p:cNvSpPr>
          <p:nvPr>
            <p:ph type="pic" sz="quarter" idx="15"/>
          </p:nvPr>
        </p:nvSpPr>
        <p:spPr>
          <a:xfrm>
            <a:off x="3551776" y="2219353"/>
            <a:ext cx="2286000" cy="2286000"/>
          </a:xfrm>
          <a:prstGeom prst="ellipse">
            <a:avLst/>
          </a:prstGeom>
        </p:spPr>
        <p:txBody>
          <a:bodyPr>
            <a:normAutofit/>
          </a:bodyPr>
          <a:lstStyle>
            <a:lvl1pPr>
              <a:defRPr sz="2000"/>
            </a:lvl1pPr>
          </a:lstStyle>
          <a:p>
            <a:endParaRPr lang="en-US"/>
          </a:p>
        </p:txBody>
      </p:sp>
      <p:sp>
        <p:nvSpPr>
          <p:cNvPr id="202" name="Picture Placeholder 11">
            <a:extLst>
              <a:ext uri="{FF2B5EF4-FFF2-40B4-BE49-F238E27FC236}">
                <a16:creationId xmlns:a16="http://schemas.microsoft.com/office/drawing/2014/main" id="{0AB7DD77-A094-4B63-9717-4D9048C8F90B}"/>
              </a:ext>
            </a:extLst>
          </p:cNvPr>
          <p:cNvSpPr>
            <a:spLocks noGrp="1"/>
          </p:cNvSpPr>
          <p:nvPr>
            <p:ph type="pic" sz="quarter" idx="16"/>
          </p:nvPr>
        </p:nvSpPr>
        <p:spPr>
          <a:xfrm>
            <a:off x="6358339" y="2219353"/>
            <a:ext cx="2286000" cy="2286000"/>
          </a:xfrm>
          <a:prstGeom prst="ellipse">
            <a:avLst/>
          </a:prstGeom>
        </p:spPr>
        <p:txBody>
          <a:bodyPr>
            <a:normAutofit/>
          </a:bodyPr>
          <a:lstStyle>
            <a:lvl1pPr>
              <a:defRPr sz="2000"/>
            </a:lvl1pPr>
          </a:lstStyle>
          <a:p>
            <a:endParaRPr lang="en-US"/>
          </a:p>
        </p:txBody>
      </p:sp>
      <p:sp>
        <p:nvSpPr>
          <p:cNvPr id="206" name="Picture Placeholder 11">
            <a:extLst>
              <a:ext uri="{FF2B5EF4-FFF2-40B4-BE49-F238E27FC236}">
                <a16:creationId xmlns:a16="http://schemas.microsoft.com/office/drawing/2014/main" id="{D512AEF9-E4D4-4E44-93C9-BBB675AD6BAF}"/>
              </a:ext>
            </a:extLst>
          </p:cNvPr>
          <p:cNvSpPr>
            <a:spLocks noGrp="1"/>
          </p:cNvSpPr>
          <p:nvPr>
            <p:ph type="pic" sz="quarter" idx="17"/>
          </p:nvPr>
        </p:nvSpPr>
        <p:spPr>
          <a:xfrm>
            <a:off x="9164901" y="2219353"/>
            <a:ext cx="2286000" cy="2286000"/>
          </a:xfrm>
          <a:prstGeom prst="ellipse">
            <a:avLst/>
          </a:prstGeom>
        </p:spPr>
        <p:txBody>
          <a:bodyPr>
            <a:normAutofit/>
          </a:bodyPr>
          <a:lstStyle>
            <a:lvl1pPr>
              <a:defRPr sz="2000"/>
            </a:lvl1pPr>
          </a:lstStyle>
          <a:p>
            <a:endParaRPr lang="en-US"/>
          </a:p>
        </p:txBody>
      </p:sp>
      <p:sp>
        <p:nvSpPr>
          <p:cNvPr id="207" name="Text Placeholder 20">
            <a:extLst>
              <a:ext uri="{FF2B5EF4-FFF2-40B4-BE49-F238E27FC236}">
                <a16:creationId xmlns:a16="http://schemas.microsoft.com/office/drawing/2014/main" id="{87A50965-D6D5-4C85-8DFC-0E5BC15236C6}"/>
              </a:ext>
            </a:extLst>
          </p:cNvPr>
          <p:cNvSpPr>
            <a:spLocks noGrp="1"/>
          </p:cNvSpPr>
          <p:nvPr>
            <p:ph type="body" sz="quarter" idx="18" hasCustomPrompt="1"/>
          </p:nvPr>
        </p:nvSpPr>
        <p:spPr>
          <a:xfrm>
            <a:off x="762000" y="4665296"/>
            <a:ext cx="2286000" cy="365125"/>
          </a:xfrm>
        </p:spPr>
        <p:txBody>
          <a:bodyPr anchor="ctr">
            <a:noAutofit/>
          </a:bodyPr>
          <a:lstStyle>
            <a:lvl1pPr marL="0" indent="0" algn="ctr">
              <a:lnSpc>
                <a:spcPct val="100000"/>
              </a:lnSpc>
              <a:spcBef>
                <a:spcPts val="0"/>
              </a:spcBef>
              <a:spcAft>
                <a:spcPts val="0"/>
              </a:spcAft>
              <a:buNone/>
              <a:defRPr lang="en-US" sz="2800" b="0" kern="1200" dirty="0" smtClean="0">
                <a:solidFill>
                  <a:schemeClr val="tx1">
                    <a:hueOff val="0"/>
                    <a:satOff val="0"/>
                    <a:lumOff val="0"/>
                    <a:alphaOff val="0"/>
                  </a:schemeClr>
                </a:solidFill>
                <a:latin typeface="+mj-lt"/>
                <a:ea typeface="+mn-ea"/>
                <a:cs typeface="+mn-cs"/>
              </a:defRPr>
            </a:lvl1pPr>
          </a:lstStyle>
          <a:p>
            <a:pPr lvl="0"/>
            <a:r>
              <a:rPr lang="en-US" dirty="0"/>
              <a:t>Name</a:t>
            </a:r>
          </a:p>
        </p:txBody>
      </p:sp>
      <p:sp>
        <p:nvSpPr>
          <p:cNvPr id="208" name="Text Placeholder 22">
            <a:extLst>
              <a:ext uri="{FF2B5EF4-FFF2-40B4-BE49-F238E27FC236}">
                <a16:creationId xmlns:a16="http://schemas.microsoft.com/office/drawing/2014/main" id="{5EB76731-98A8-4857-9098-237F6B83F438}"/>
              </a:ext>
            </a:extLst>
          </p:cNvPr>
          <p:cNvSpPr>
            <a:spLocks noGrp="1"/>
          </p:cNvSpPr>
          <p:nvPr>
            <p:ph type="body" sz="quarter" idx="19" hasCustomPrompt="1"/>
          </p:nvPr>
        </p:nvSpPr>
        <p:spPr>
          <a:xfrm>
            <a:off x="762000" y="504973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209" name="Text Placeholder 20">
            <a:extLst>
              <a:ext uri="{FF2B5EF4-FFF2-40B4-BE49-F238E27FC236}">
                <a16:creationId xmlns:a16="http://schemas.microsoft.com/office/drawing/2014/main" id="{3735B97D-43CA-4C18-B500-DD0C08A81445}"/>
              </a:ext>
            </a:extLst>
          </p:cNvPr>
          <p:cNvSpPr>
            <a:spLocks noGrp="1"/>
          </p:cNvSpPr>
          <p:nvPr>
            <p:ph type="body" sz="quarter" idx="20" hasCustomPrompt="1"/>
          </p:nvPr>
        </p:nvSpPr>
        <p:spPr>
          <a:xfrm>
            <a:off x="3562967" y="466529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210" name="Text Placeholder 22">
            <a:extLst>
              <a:ext uri="{FF2B5EF4-FFF2-40B4-BE49-F238E27FC236}">
                <a16:creationId xmlns:a16="http://schemas.microsoft.com/office/drawing/2014/main" id="{122DEA4A-1767-466F-AA95-6973A781C268}"/>
              </a:ext>
            </a:extLst>
          </p:cNvPr>
          <p:cNvSpPr>
            <a:spLocks noGrp="1"/>
          </p:cNvSpPr>
          <p:nvPr>
            <p:ph type="body" sz="quarter" idx="21" hasCustomPrompt="1"/>
          </p:nvPr>
        </p:nvSpPr>
        <p:spPr>
          <a:xfrm>
            <a:off x="3562967" y="504973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211" name="Text Placeholder 20">
            <a:extLst>
              <a:ext uri="{FF2B5EF4-FFF2-40B4-BE49-F238E27FC236}">
                <a16:creationId xmlns:a16="http://schemas.microsoft.com/office/drawing/2014/main" id="{86017C97-AFB4-44AA-A439-C68609610E50}"/>
              </a:ext>
            </a:extLst>
          </p:cNvPr>
          <p:cNvSpPr>
            <a:spLocks noGrp="1"/>
          </p:cNvSpPr>
          <p:nvPr>
            <p:ph type="body" sz="quarter" idx="22" hasCustomPrompt="1"/>
          </p:nvPr>
        </p:nvSpPr>
        <p:spPr>
          <a:xfrm>
            <a:off x="6363934" y="466529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212" name="Text Placeholder 22">
            <a:extLst>
              <a:ext uri="{FF2B5EF4-FFF2-40B4-BE49-F238E27FC236}">
                <a16:creationId xmlns:a16="http://schemas.microsoft.com/office/drawing/2014/main" id="{4B0F2A42-984B-4954-93AB-562CFC5530AB}"/>
              </a:ext>
            </a:extLst>
          </p:cNvPr>
          <p:cNvSpPr>
            <a:spLocks noGrp="1"/>
          </p:cNvSpPr>
          <p:nvPr>
            <p:ph type="body" sz="quarter" idx="23" hasCustomPrompt="1"/>
          </p:nvPr>
        </p:nvSpPr>
        <p:spPr>
          <a:xfrm>
            <a:off x="6363934" y="504973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213" name="Text Placeholder 20">
            <a:extLst>
              <a:ext uri="{FF2B5EF4-FFF2-40B4-BE49-F238E27FC236}">
                <a16:creationId xmlns:a16="http://schemas.microsoft.com/office/drawing/2014/main" id="{69EF6D11-7269-44E1-8E49-E99D4B1BFB63}"/>
              </a:ext>
            </a:extLst>
          </p:cNvPr>
          <p:cNvSpPr>
            <a:spLocks noGrp="1"/>
          </p:cNvSpPr>
          <p:nvPr>
            <p:ph type="body" sz="quarter" idx="24" hasCustomPrompt="1"/>
          </p:nvPr>
        </p:nvSpPr>
        <p:spPr>
          <a:xfrm>
            <a:off x="9164901" y="466529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214" name="Text Placeholder 22">
            <a:extLst>
              <a:ext uri="{FF2B5EF4-FFF2-40B4-BE49-F238E27FC236}">
                <a16:creationId xmlns:a16="http://schemas.microsoft.com/office/drawing/2014/main" id="{A9F605D5-51E7-44EE-825A-7BDC49BE7E75}"/>
              </a:ext>
            </a:extLst>
          </p:cNvPr>
          <p:cNvSpPr>
            <a:spLocks noGrp="1"/>
          </p:cNvSpPr>
          <p:nvPr>
            <p:ph type="body" sz="quarter" idx="25" hasCustomPrompt="1"/>
          </p:nvPr>
        </p:nvSpPr>
        <p:spPr>
          <a:xfrm>
            <a:off x="9164901" y="504973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Tree>
    <p:extLst>
      <p:ext uri="{BB962C8B-B14F-4D97-AF65-F5344CB8AC3E}">
        <p14:creationId xmlns:p14="http://schemas.microsoft.com/office/powerpoint/2010/main" val="3285644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EE6F8E7F-679D-42F0-88D7-BA75AB73A7AC}"/>
              </a:ext>
            </a:extLst>
          </p:cNvPr>
          <p:cNvSpPr>
            <a:spLocks noGrp="1"/>
          </p:cNvSpPr>
          <p:nvPr>
            <p:ph type="title" hasCustomPrompt="1"/>
          </p:nvPr>
        </p:nvSpPr>
        <p:spPr>
          <a:xfrm>
            <a:off x="1885186" y="174173"/>
            <a:ext cx="4198182" cy="1158857"/>
          </a:xfrm>
        </p:spPr>
        <p:txBody>
          <a:bodyPr anchor="b">
            <a:normAutofit/>
          </a:bodyPr>
          <a:lstStyle>
            <a:lvl1pPr>
              <a:defRPr/>
            </a:lvl1pPr>
          </a:lstStyle>
          <a:p>
            <a:r>
              <a:rPr lang="en-US" dirty="0"/>
              <a:t>Click to add title</a:t>
            </a:r>
          </a:p>
        </p:txBody>
      </p:sp>
      <p:sp>
        <p:nvSpPr>
          <p:cNvPr id="41" name="Date Placeholder 10">
            <a:extLst>
              <a:ext uri="{FF2B5EF4-FFF2-40B4-BE49-F238E27FC236}">
                <a16:creationId xmlns:a16="http://schemas.microsoft.com/office/drawing/2014/main" id="{F9CD22CB-9DB7-4D08-90A2-83321438699D}"/>
              </a:ext>
            </a:extLst>
          </p:cNvPr>
          <p:cNvSpPr>
            <a:spLocks noGrp="1"/>
          </p:cNvSpPr>
          <p:nvPr>
            <p:ph type="dt" sz="half" idx="10"/>
          </p:nvPr>
        </p:nvSpPr>
        <p:spPr>
          <a:xfrm>
            <a:off x="838200" y="6356350"/>
            <a:ext cx="2743200" cy="365125"/>
          </a:xfrm>
        </p:spPr>
        <p:txBody>
          <a:bodyPr/>
          <a:lstStyle/>
          <a:p>
            <a:r>
              <a:rPr lang="en-US" dirty="0"/>
              <a:t>2/1/XXXXX</a:t>
            </a:r>
          </a:p>
        </p:txBody>
      </p:sp>
      <p:sp>
        <p:nvSpPr>
          <p:cNvPr id="42" name="Footer Placeholder 11">
            <a:extLst>
              <a:ext uri="{FF2B5EF4-FFF2-40B4-BE49-F238E27FC236}">
                <a16:creationId xmlns:a16="http://schemas.microsoft.com/office/drawing/2014/main" id="{E73B6A3D-ED70-47FE-B03E-3D568C1A2FC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43" name="Slide Number Placeholder 12">
            <a:extLst>
              <a:ext uri="{FF2B5EF4-FFF2-40B4-BE49-F238E27FC236}">
                <a16:creationId xmlns:a16="http://schemas.microsoft.com/office/drawing/2014/main" id="{1AE4879C-133B-465E-81C4-7AF394EAA205}"/>
              </a:ext>
            </a:extLst>
          </p:cNvPr>
          <p:cNvSpPr>
            <a:spLocks noGrp="1"/>
          </p:cNvSpPr>
          <p:nvPr>
            <p:ph type="sldNum" sz="quarter" idx="12"/>
          </p:nvPr>
        </p:nvSpPr>
        <p:spPr>
          <a:xfrm>
            <a:off x="8610600" y="6356350"/>
            <a:ext cx="2743200" cy="365125"/>
          </a:xfrm>
        </p:spPr>
        <p:txBody>
          <a:bodyPr/>
          <a:lstStyle/>
          <a:p>
            <a:fld id="{80967E29-1480-472A-9FC5-C4768A52587C}" type="slidenum">
              <a:rPr lang="en-US" smtClean="0"/>
              <a:t>‹nr.›</a:t>
            </a:fld>
            <a:endParaRPr lang="en-US" dirty="0"/>
          </a:p>
        </p:txBody>
      </p:sp>
      <p:grpSp>
        <p:nvGrpSpPr>
          <p:cNvPr id="48" name="Graphic 190">
            <a:extLst>
              <a:ext uri="{FF2B5EF4-FFF2-40B4-BE49-F238E27FC236}">
                <a16:creationId xmlns:a16="http://schemas.microsoft.com/office/drawing/2014/main" id="{F71248FC-CE92-435C-87F1-74B88F23766A}"/>
              </a:ext>
              <a:ext uri="{C183D7F6-B498-43B3-948B-1728B52AA6E4}">
                <adec:decorative xmlns:adec="http://schemas.microsoft.com/office/drawing/2017/decorative" val="1"/>
              </a:ext>
            </a:extLst>
          </p:cNvPr>
          <p:cNvGrpSpPr/>
          <p:nvPr userDrawn="1"/>
        </p:nvGrpSpPr>
        <p:grpSpPr>
          <a:xfrm>
            <a:off x="0" y="713137"/>
            <a:ext cx="1598829" cy="531293"/>
            <a:chOff x="2504802" y="1755501"/>
            <a:chExt cx="1598829" cy="531293"/>
          </a:xfrm>
          <a:solidFill>
            <a:schemeClr val="tx1"/>
          </a:solidFill>
        </p:grpSpPr>
        <p:sp>
          <p:nvSpPr>
            <p:cNvPr id="49" name="Freeform: Shape 48">
              <a:extLst>
                <a:ext uri="{FF2B5EF4-FFF2-40B4-BE49-F238E27FC236}">
                  <a16:creationId xmlns:a16="http://schemas.microsoft.com/office/drawing/2014/main" id="{7C98EBE9-5DF5-4117-BA8E-B1A9640F2A3F}"/>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CEEC69FB-23D9-4DB3-93B4-D8A4DAC52589}"/>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51" name="Graphic 4">
            <a:extLst>
              <a:ext uri="{FF2B5EF4-FFF2-40B4-BE49-F238E27FC236}">
                <a16:creationId xmlns:a16="http://schemas.microsoft.com/office/drawing/2014/main" id="{A2ACF54E-CF09-4ADF-AF42-8940A36E167D}"/>
              </a:ext>
              <a:ext uri="{C183D7F6-B498-43B3-948B-1728B52AA6E4}">
                <adec:decorative xmlns:adec="http://schemas.microsoft.com/office/drawing/2017/decorative" val="1"/>
              </a:ext>
            </a:extLst>
          </p:cNvPr>
          <p:cNvGrpSpPr/>
          <p:nvPr userDrawn="1"/>
        </p:nvGrpSpPr>
        <p:grpSpPr>
          <a:xfrm>
            <a:off x="11102977" y="-67591"/>
            <a:ext cx="1089023" cy="1089034"/>
            <a:chOff x="5734037" y="3067039"/>
            <a:chExt cx="724483" cy="724489"/>
          </a:xfrm>
          <a:solidFill>
            <a:schemeClr val="tx1"/>
          </a:solidFill>
        </p:grpSpPr>
        <p:sp>
          <p:nvSpPr>
            <p:cNvPr id="52" name="Freeform: Shape 51">
              <a:extLst>
                <a:ext uri="{FF2B5EF4-FFF2-40B4-BE49-F238E27FC236}">
                  <a16:creationId xmlns:a16="http://schemas.microsoft.com/office/drawing/2014/main" id="{9FAA0A99-7C77-42CE-9E71-1DCD63BF4E6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831DB661-8F52-4D08-B3A4-0CA0FB8B80EA}"/>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45931018-70AF-4320-9F7B-CF7CA242091A}"/>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B6586B07-F10A-4BBA-B002-6A9A89D3CF2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19EA06D0-1B1A-4D0F-B3C1-DC74AECBE31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91F3F0B-FC7C-403F-B034-0372ED170FE7}"/>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2E1D61F7-4B69-498F-80B9-3108F4873D7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F3561D3B-1436-4683-9CDF-E904A91D1FFB}"/>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9BC0132A-DC93-4CFA-BFAD-5C13FFFE9F4E}"/>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33BECCB-954A-4356-8DB8-109763ACF1F6}"/>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C722F0F9-FC02-4F7C-B1AE-90AB1ABC380D}"/>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591D23B9-698D-4047-94A4-469F74601153}"/>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B990AFF-79EB-44A5-8E6F-68D78CA5A103}"/>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8BC8CE23-ABF0-44A4-B651-F340EA038ECB}"/>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1618B38E-8D0A-4E3D-AB2D-DCD61B3DE6A7}"/>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099691C7-B4EE-459B-B118-DB37E0D34AEE}"/>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D63978D-58CC-49E7-9755-108437FACBC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D8C2E87B-EB6B-4AEE-9462-E8883AF56940}"/>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B54162CF-DBDC-4702-8BB3-28E251AFACDB}"/>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7B442FDE-6724-4D51-9280-2C53DCE6CBF1}"/>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D638975F-285B-44C6-B22C-F9D4825A3183}"/>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81B0C926-95B7-455C-893D-0F26D8D928FB}"/>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D71D4797-4330-475F-8270-78233B3527B0}"/>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C07B8B82-0B72-4ED8-9B81-34F4FFE36D03}"/>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B5D9EAF9-CAEF-4FF0-9058-814B8ACBF733}"/>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74D306CA-AE96-4770-AAC2-329436299FD5}"/>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5862B6D5-3EEE-436C-BBBC-F1659763ED9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A62E78C8-8408-4F72-8CE4-33F4074906BC}"/>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F5DA04B1-3A54-49FF-9074-CB0BF5193DE0}"/>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0588DD8D-4661-4483-82D6-07A669902745}"/>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6427B20B-173D-4E73-BA16-6B70B039591A}"/>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EC4AB2BC-0366-48DE-A7BC-31B0C7FDF81C}"/>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3CDC0462-EDF1-4DC6-B022-B9D6A4883C97}"/>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CCB57D5F-1A85-4067-A884-5FF7697972BF}"/>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E996A340-2E9C-4C3B-AB03-1CD09E34956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C7BFB716-CE13-4D34-BF72-03D902C777E6}"/>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174C1C5-4C0C-4661-BCCF-41A5ACFE21C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C5A6027B-DD9D-4CE2-BD61-5C04290BCF40}"/>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0708877B-8D92-4FC4-8A65-38968B9E3241}"/>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33525F5F-F114-43F3-A9F7-261A28B24DF9}"/>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7339711F-C386-4DCE-9FBF-EE6BC2C1FE3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FB4BAE73-7982-46FB-A57B-811E3B8F79E4}"/>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14175C9A-42C7-461B-A3DC-84B7A21771C1}"/>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22F385D0-D050-42A4-898F-83C653F24C4F}"/>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FD7E539-37B2-48C9-B730-CDB7A4FCADC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EE26C0AC-F299-48BD-AED7-26C5A1998D41}"/>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15E478F3-0C5B-477C-819A-BF4A72B4CC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9DE8A1B0-551E-4693-928C-BBFDAC2DE894}"/>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9565C552-100C-4C0F-9727-52B462CB5777}"/>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C65AF3C8-A7D3-4F7E-8297-70B16E682C87}"/>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989C4C3A-B0E7-45DB-9736-2820F1E4858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5DF9AE49-EBF5-4E8B-811B-A95469060E7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4A6E6901-66E0-4614-A82A-4C8B199F313E}"/>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AF4D28A-9C05-4C54-8EC3-A4AF071575B8}"/>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E13432FE-A2F7-40F1-A071-5299288F21B5}"/>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C70FB6A9-6497-4E63-9C82-7B0BAEB50225}"/>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71159FE3-5513-4772-A657-6925C879024E}"/>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E48E9D8E-3725-4460-951D-FD784F1A5725}"/>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99A1AA77-CF8C-4018-A5A1-E7AA82889B35}"/>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6B44DD95-1ACE-4B45-A9F7-5277F77037AA}"/>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88913144-E9E6-4FF3-9830-F8CC75BA0FD1}"/>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DB38853C-E3C5-43FA-B193-280C5504305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D38EA362-05F8-4A48-9412-7BBAC11BA14C}"/>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1986071F-7E83-4C85-9A61-81C2026DAEDB}"/>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7FDA9302-0D40-4468-A5DD-D042113E2366}"/>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1D4012E0-8F7C-4DE5-80F7-EC9FE67F8A50}"/>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F2D5F08D-D985-415A-AFD2-BF4B2E33AE4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F3552DCF-A7DB-46EF-AB70-400B7601A95C}"/>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762A78F9-AE4E-43D9-8540-ACC05C3AFCE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097F9892-F0B3-404B-BF30-774A0E7D064D}"/>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C9711B14-C3D0-4038-9F77-4F2810AB7637}"/>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54BABD95-EAA5-40A2-9BE7-9220A1375240}"/>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55DE9C0C-8FEB-47C6-8542-A4EE2AA550A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8EE9D466-41E1-42ED-BA06-5819D8A652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B06234EB-F295-43D3-8303-50B8DF50BE7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565A7745-646B-4492-B740-D431772E0C73}"/>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FC32B0E9-76CF-4864-AACB-A734AB760A68}"/>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7D230E29-009F-49CA-BB92-73F86BD65B42}"/>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1894DA4D-D2BF-472E-A609-7943EEA754A3}"/>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15980D6F-F1D0-4C25-BD24-95BAF8036A6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4DE745B8-6FD8-4E30-B0D8-7912083CA4A1}"/>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57C8DB3C-E614-4BE6-87F5-CA32D2A55B75}"/>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B8B52997-BEA9-4CB3-A854-B3D1838ABDE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1933A5D4-5140-4C75-AC1B-357A8E14ABE0}"/>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9EB5D21A-EECD-4B3F-99C4-5135E8A84554}"/>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9509CDAC-09A7-42A6-82B7-2F994603039F}"/>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2DC9C344-3F87-4F2B-B2CE-477CCA2AF14C}"/>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7083C972-4528-4FD9-9C2E-B24CB38AAD6A}"/>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F55C190-3D83-46E7-9393-6C1BA9856045}"/>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FEAF47D9-E0F4-4FBF-9A49-B35DA68BC132}"/>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5C8AA1DB-E111-4637-9F48-CDFCFAAFF2DE}"/>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544529F9-47A4-4695-B030-A673999D19D4}"/>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4DDF4B72-D66C-4F6A-B4EC-0C4E1B5F8D84}"/>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2C5331D9-FE79-42B2-8EC6-DC0C634CEDAB}"/>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7840DAEE-8157-464A-8948-78E3C30D0665}"/>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D530B50C-AAB8-462D-B26D-B3391536F404}"/>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52300202-9247-4B3F-921C-53A1A1EE0A81}"/>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2D84AB20-9D72-4966-B0AB-743C78D65A13}"/>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E33F4E79-F105-44E6-929F-38221991F8A8}"/>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58615D19-16A8-473B-97FF-9CD54467E969}"/>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7DA68BB2-B80D-4DC7-9E06-62B7C7CB341B}"/>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EC7CE019-6A1D-4D07-9DD2-26DA83EAE648}"/>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BFF2711B-36A2-44D5-861A-325515F1B3A2}"/>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C9F33789-5EC0-4861-B3A6-F1F3833566B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7A765877-A648-49F6-A82F-C3B1CD6F9459}"/>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1EE0D3F8-1149-447E-A758-6FFB952C223C}"/>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C4C60FB1-2BFD-41F4-91B6-F30907BA513E}"/>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B54E315F-BD6B-48F7-B642-0A0FA00A6F10}"/>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CE87E3B1-F721-4C81-AB9C-ED095F39666D}"/>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8FE2FEEA-33F7-4909-9F95-FC2DDDFDF104}"/>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6CDD8031-905C-4817-BAC6-1ABE1CC54A1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C5457991-3D14-4869-83CD-94BFC24D2205}"/>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60CA9119-3432-41C3-8E5C-03632F91F2DF}"/>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8945319D-F9DA-40B8-BC36-E0945135A266}"/>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363375D8-F3F5-4DCF-8284-435210ED5725}"/>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2C9D694E-32F3-4BB8-AC44-A4D1F0842245}"/>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F1849A04-3813-404D-A26A-D71EA9E5C2B8}"/>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5F7225E6-9707-4DEA-AA2A-32BF4DC04596}"/>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4AD33F38-9A81-4862-ABA6-D45EB1E0583A}"/>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C8C55B26-52B8-4804-97E8-1208419C51D2}"/>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A2ED0D31-C12F-4094-8E98-B6600A35162E}"/>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5BFD0D47-41D7-46C9-BFC2-18F9CD6D9D9D}"/>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B3F309EC-D80A-4EB6-B52F-8FB82DA7D6F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8C54A0CE-91C6-42D9-9FF5-41F199BB636F}"/>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CABACA6C-A5CB-4CF3-A4AE-EA706CF3BE88}"/>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2E78ADF2-5052-4A16-9639-10C563738913}"/>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6D8F4523-43DA-44FA-9636-7AF8A2017629}"/>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111F429A-3257-492D-8A29-84A1D13A36A6}"/>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92ECE09F-60A8-4210-93A0-A106F86E72D5}"/>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F6510AF-26CB-4C15-9721-25DAF4D11227}"/>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3733FA97-3A4B-4FEC-9E4D-17709501D2CF}"/>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C157C8E6-B080-484E-BC21-50304625D3C4}"/>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0489747D-9419-477E-9DDC-DB0013D6C38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A6275509-2E49-4FF1-9F40-856F58B8252F}"/>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303736E0-472B-482C-928D-B5F49E4771B9}"/>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7FBD502F-54A6-4808-BEAC-AC2D41D5643C}"/>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F1ED3136-A06E-4DCC-88B2-3875E5743FFE}"/>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4DE0F6C0-6228-48B9-9CAD-C38CE231CEEA}"/>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5B7C3C42-11DB-4B15-B8CB-FE18C3105A2F}"/>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A8886BDE-918B-4409-AAEF-72E92A4DC866}"/>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B8C8E6BF-0F3A-4589-A8AF-B3714E74FDF4}"/>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DDC44D30-863E-43FB-8742-44C1D9F3E531}"/>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D8DB85FA-14C6-4973-A4D7-44562B42CA44}"/>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3E7FE024-6E32-462A-871F-8F6B72188B3C}"/>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E69BFA7E-0AB9-498B-BA39-EF3C3C5BEB21}"/>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3236D4A1-FC5C-4C5E-B889-9D912A0011BB}"/>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BA5D4991-8CE2-4793-A6ED-3328CA691D90}"/>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1AC542D8-71BB-423D-AF81-5DE3851C896C}"/>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3D45D6A6-37C0-42D7-8B67-0F131703EC77}"/>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699C817A-290E-4BD1-9FAE-7AA9BFE7C3DB}"/>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D8DD7577-F544-4731-AC1E-4C33460CE0C1}"/>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021297F1-D0B8-4026-8CC5-221E54FDD063}"/>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04A984F3-E660-429F-AED9-04786475F634}"/>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2DB17F0D-D77B-4483-9E8E-319177789665}"/>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9046B41E-0F2B-4082-A3E4-5548644371A4}"/>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850BC367-3EFE-468D-9C0E-57BEEACBB42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C9888921-C8FE-4492-B32A-237D6C8F7DC1}"/>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E44D46CA-77FA-4BB6-87FB-E3B22CE18FAC}"/>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222FFF28-1339-4CEC-9507-5712688B707A}"/>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97046F8D-E7F8-4947-BD15-F7C277D10455}"/>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95C1D3F5-E6A3-481D-9011-52EB6B1F4E6A}"/>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09E45670-225D-440E-B5FD-B4D2F8238333}"/>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B8901341-7B58-4B5C-B203-C00AC80C4AA2}"/>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6721ACE4-99CD-4E6B-9A31-175DB6EFB94D}"/>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B939B2D0-D432-4960-96D1-9ACE70E71B7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837922C9-5AF6-4E8E-9DB4-8F356EFD836F}"/>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84F52B65-D542-4CB4-BBDA-44C1A78A81C9}"/>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B61086A9-C1C4-4A2C-B6F1-5956D026101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1AA397D9-9689-4FC7-ADA7-F05661CC4C54}"/>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21" name="Group 220">
            <a:extLst>
              <a:ext uri="{FF2B5EF4-FFF2-40B4-BE49-F238E27FC236}">
                <a16:creationId xmlns:a16="http://schemas.microsoft.com/office/drawing/2014/main" id="{EE1171A0-B1C0-438A-B262-BE014FA1F4BD}"/>
              </a:ext>
              <a:ext uri="{C183D7F6-B498-43B3-948B-1728B52AA6E4}">
                <adec:decorative xmlns:adec="http://schemas.microsoft.com/office/drawing/2017/decorative" val="1"/>
              </a:ext>
            </a:extLst>
          </p:cNvPr>
          <p:cNvGrpSpPr/>
          <p:nvPr userDrawn="1"/>
        </p:nvGrpSpPr>
        <p:grpSpPr>
          <a:xfrm>
            <a:off x="10579799" y="466375"/>
            <a:ext cx="1089022" cy="1089022"/>
            <a:chOff x="4741467" y="593941"/>
            <a:chExt cx="932200" cy="932200"/>
          </a:xfrm>
        </p:grpSpPr>
        <p:sp>
          <p:nvSpPr>
            <p:cNvPr id="222" name="Graphic 212">
              <a:extLst>
                <a:ext uri="{FF2B5EF4-FFF2-40B4-BE49-F238E27FC236}">
                  <a16:creationId xmlns:a16="http://schemas.microsoft.com/office/drawing/2014/main" id="{14F2FEF3-50D1-40FC-B4B4-77A1F7E21F16}"/>
                </a:ext>
                <a:ext uri="{C183D7F6-B498-43B3-948B-1728B52AA6E4}">
                  <adec:decorative xmlns:adec="http://schemas.microsoft.com/office/drawing/2017/decorative"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3" name="Graphic 212">
              <a:extLst>
                <a:ext uri="{FF2B5EF4-FFF2-40B4-BE49-F238E27FC236}">
                  <a16:creationId xmlns:a16="http://schemas.microsoft.com/office/drawing/2014/main" id="{BD9CE92B-22AD-4B2F-992F-14F8CEC882D4}"/>
                </a:ext>
                <a:ext uri="{C183D7F6-B498-43B3-948B-1728B52AA6E4}">
                  <adec:decorative xmlns:adec="http://schemas.microsoft.com/office/drawing/2017/decorative"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224" name="Group 223">
            <a:extLst>
              <a:ext uri="{FF2B5EF4-FFF2-40B4-BE49-F238E27FC236}">
                <a16:creationId xmlns:a16="http://schemas.microsoft.com/office/drawing/2014/main" id="{C3915ABD-0965-4BFC-BC2C-9614D5970349}"/>
              </a:ext>
              <a:ext uri="{C183D7F6-B498-43B3-948B-1728B52AA6E4}">
                <adec:decorative xmlns:adec="http://schemas.microsoft.com/office/drawing/2017/decorative" val="1"/>
              </a:ext>
            </a:extLst>
          </p:cNvPr>
          <p:cNvGrpSpPr/>
          <p:nvPr userDrawn="1"/>
        </p:nvGrpSpPr>
        <p:grpSpPr>
          <a:xfrm>
            <a:off x="487753" y="5626538"/>
            <a:ext cx="319941" cy="319941"/>
            <a:chOff x="1185735" y="4917084"/>
            <a:chExt cx="319941" cy="319941"/>
          </a:xfrm>
        </p:grpSpPr>
        <p:sp>
          <p:nvSpPr>
            <p:cNvPr id="225" name="Oval 224">
              <a:extLst>
                <a:ext uri="{FF2B5EF4-FFF2-40B4-BE49-F238E27FC236}">
                  <a16:creationId xmlns:a16="http://schemas.microsoft.com/office/drawing/2014/main" id="{9FE4684E-2475-4E37-AA4F-264F7CA762D8}"/>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6" name="Oval 225">
              <a:extLst>
                <a:ext uri="{FF2B5EF4-FFF2-40B4-BE49-F238E27FC236}">
                  <a16:creationId xmlns:a16="http://schemas.microsoft.com/office/drawing/2014/main" id="{AF59A320-BCCE-4552-ABEC-E6072F986ED1}"/>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0752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r>
              <a:rPr lang="en-US" dirty="0"/>
              <a:t>2/1/XXXXX</a:t>
            </a:r>
            <a:endParaRPr lang="en-US" b="1"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b="1" dirty="0"/>
              <a:t>PRESENTATION TITLE</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‹nr.›</a:t>
            </a:fld>
            <a:endParaRPr lang="en-US" b="1" dirty="0"/>
          </a:p>
        </p:txBody>
      </p:sp>
    </p:spTree>
    <p:extLst>
      <p:ext uri="{BB962C8B-B14F-4D97-AF65-F5344CB8AC3E}">
        <p14:creationId xmlns:p14="http://schemas.microsoft.com/office/powerpoint/2010/main" val="169480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b="1" i="0"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1.gi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1.gif"/></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s://en.wikipedia.org/wiki/Cultural_Transmission" TargetMode="Externa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video" Target="https://www.youtube.com/embed/dQw4w9WgXcQ?feature=oembed" TargetMode="External"/><Relationship Id="rId5" Type="http://schemas.openxmlformats.org/officeDocument/2006/relationships/image" Target="../media/image1.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27.gif"/></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k1BneeJTDcU?feature=oembed" TargetMode="External"/><Relationship Id="rId5" Type="http://schemas.openxmlformats.org/officeDocument/2006/relationships/image" Target="../media/image1.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1.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58.pn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63.gi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video" Target="https://www.youtube.com/embed/fiOMbqPHFwo?start=19&amp;feature=oembed" TargetMode="External"/><Relationship Id="rId5" Type="http://schemas.openxmlformats.org/officeDocument/2006/relationships/image" Target="../media/image1.pn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91.jpeg"/><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gif"/></Relationships>
</file>

<file path=ppt/slides/_rels/slide6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52.xml"/><Relationship Id="rId7" Type="http://schemas.openxmlformats.org/officeDocument/2006/relationships/image" Target="../media/image94.png"/><Relationship Id="rId2" Type="http://schemas.openxmlformats.org/officeDocument/2006/relationships/slideLayout" Target="../slideLayouts/slideLayout13.xml"/><Relationship Id="rId1" Type="http://schemas.openxmlformats.org/officeDocument/2006/relationships/video" Target="https://www.youtube.com/embed/PQHPYelqr0E?feature=oembed" TargetMode="Externa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png"/><Relationship Id="rId9" Type="http://schemas.openxmlformats.org/officeDocument/2006/relationships/image" Target="../media/image96.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ABBAF005-9C31-3624-A62F-CFD71E6AB49C}"/>
              </a:ext>
            </a:extLst>
          </p:cNvPr>
          <p:cNvPicPr>
            <a:picLocks noChangeAspect="1"/>
          </p:cNvPicPr>
          <p:nvPr/>
        </p:nvPicPr>
        <p:blipFill rotWithShape="1">
          <a:blip r:embed="rId2"/>
          <a:srcRect t="8077" b="3603"/>
          <a:stretch/>
        </p:blipFill>
        <p:spPr>
          <a:xfrm>
            <a:off x="-432605" y="0"/>
            <a:ext cx="7771434" cy="6863680"/>
          </a:xfrm>
          <a:prstGeom prst="rect">
            <a:avLst/>
          </a:prstGeom>
        </p:spPr>
      </p:pic>
    </p:spTree>
    <p:extLst>
      <p:ext uri="{BB962C8B-B14F-4D97-AF65-F5344CB8AC3E}">
        <p14:creationId xmlns:p14="http://schemas.microsoft.com/office/powerpoint/2010/main" val="228415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lstStyle/>
          <a:p>
            <a:r>
              <a:rPr lang="nl-NL" dirty="0"/>
              <a:t>Double Rainbow</a:t>
            </a:r>
          </a:p>
        </p:txBody>
      </p:sp>
      <p:sp>
        <p:nvSpPr>
          <p:cNvPr id="11" name="Tijdelijke aanduiding voor tekst 10">
            <a:extLst>
              <a:ext uri="{FF2B5EF4-FFF2-40B4-BE49-F238E27FC236}">
                <a16:creationId xmlns:a16="http://schemas.microsoft.com/office/drawing/2014/main" id="{1C7B47DD-58DF-B681-D00B-14C47F0FA8AF}"/>
              </a:ext>
            </a:extLst>
          </p:cNvPr>
          <p:cNvSpPr>
            <a:spLocks noGrp="1"/>
          </p:cNvSpPr>
          <p:nvPr>
            <p:ph type="body" sz="quarter" idx="15"/>
          </p:nvPr>
        </p:nvSpPr>
        <p:spPr>
          <a:xfrm>
            <a:off x="6317483" y="4411822"/>
            <a:ext cx="4307160" cy="518874"/>
          </a:xfrm>
        </p:spPr>
        <p:txBody>
          <a:bodyPr/>
          <a:lstStyle/>
          <a:p>
            <a:pPr algn="ctr"/>
            <a:r>
              <a:rPr lang="nl-NL" dirty="0"/>
              <a:t>Petje Af</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4" name="Picture Placeholder 11">
            <a:extLst>
              <a:ext uri="{FF2B5EF4-FFF2-40B4-BE49-F238E27FC236}">
                <a16:creationId xmlns:a16="http://schemas.microsoft.com/office/drawing/2014/main" id="{0DE62F7D-01F8-03B1-152E-3A55003B8922}"/>
              </a:ext>
            </a:extLst>
          </p:cNvPr>
          <p:cNvPicPr>
            <a:picLocks noGrp="1" noChangeAspect="1"/>
          </p:cNvPicPr>
          <p:nvPr>
            <p:ph type="pic" sz="quarter" idx="13"/>
          </p:nvPr>
        </p:nvPicPr>
        <p:blipFill rotWithShape="1">
          <a:blip r:embed="rId4"/>
          <a:srcRect l="1637" r="379" b="36"/>
          <a:stretch/>
        </p:blipFill>
        <p:spPr>
          <a:xfrm>
            <a:off x="3694800" y="1130177"/>
            <a:ext cx="4802400" cy="3111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350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normAutofit fontScale="90000"/>
          </a:bodyPr>
          <a:lstStyle/>
          <a:p>
            <a:r>
              <a:rPr lang="nl-NL" dirty="0"/>
              <a:t>Hoe heet deze man volgens de </a:t>
            </a:r>
            <a:r>
              <a:rPr lang="nl-NL" dirty="0" err="1"/>
              <a:t>meme</a:t>
            </a:r>
            <a:r>
              <a:rPr lang="nl-NL" dirty="0"/>
              <a:t>?</a:t>
            </a:r>
          </a:p>
        </p:txBody>
      </p:sp>
      <p:sp>
        <p:nvSpPr>
          <p:cNvPr id="9" name="Tijdelijke aanduiding voor tekst 8">
            <a:extLst>
              <a:ext uri="{FF2B5EF4-FFF2-40B4-BE49-F238E27FC236}">
                <a16:creationId xmlns:a16="http://schemas.microsoft.com/office/drawing/2014/main" id="{24E99BC2-9D81-D9CC-4024-9BA946AA6F85}"/>
              </a:ext>
            </a:extLst>
          </p:cNvPr>
          <p:cNvSpPr>
            <a:spLocks noGrp="1"/>
          </p:cNvSpPr>
          <p:nvPr>
            <p:ph type="body" sz="quarter" idx="13"/>
          </p:nvPr>
        </p:nvSpPr>
        <p:spPr>
          <a:xfrm>
            <a:off x="1691324" y="4411822"/>
            <a:ext cx="4307160" cy="518874"/>
          </a:xfrm>
        </p:spPr>
        <p:txBody>
          <a:bodyPr/>
          <a:lstStyle/>
          <a:p>
            <a:pPr algn="ctr"/>
            <a:r>
              <a:rPr lang="nl-NL" dirty="0"/>
              <a:t>Petje Op</a:t>
            </a:r>
          </a:p>
        </p:txBody>
      </p:sp>
      <p:sp>
        <p:nvSpPr>
          <p:cNvPr id="10" name="Tijdelijke aanduiding voor tekst 9">
            <a:extLst>
              <a:ext uri="{FF2B5EF4-FFF2-40B4-BE49-F238E27FC236}">
                <a16:creationId xmlns:a16="http://schemas.microsoft.com/office/drawing/2014/main" id="{82AB9DA7-7A2B-CC4B-7B8A-5AE5369227B0}"/>
              </a:ext>
            </a:extLst>
          </p:cNvPr>
          <p:cNvSpPr>
            <a:spLocks noGrp="1"/>
          </p:cNvSpPr>
          <p:nvPr>
            <p:ph type="body" sz="quarter" idx="14"/>
          </p:nvPr>
        </p:nvSpPr>
        <p:spPr>
          <a:xfrm>
            <a:off x="1691324" y="5063602"/>
            <a:ext cx="4307160" cy="1568639"/>
          </a:xfrm>
        </p:spPr>
        <p:txBody>
          <a:bodyPr/>
          <a:lstStyle/>
          <a:p>
            <a:pPr marL="0" indent="0" algn="ctr">
              <a:buNone/>
            </a:pPr>
            <a:r>
              <a:rPr lang="nl-NL" dirty="0">
                <a:latin typeface="Impact" panose="020B0806030902050204" pitchFamily="34" charset="0"/>
              </a:rPr>
              <a:t>HIDE THE PAIN HAROLD</a:t>
            </a:r>
          </a:p>
        </p:txBody>
      </p:sp>
      <p:sp>
        <p:nvSpPr>
          <p:cNvPr id="11" name="Tijdelijke aanduiding voor tekst 10">
            <a:extLst>
              <a:ext uri="{FF2B5EF4-FFF2-40B4-BE49-F238E27FC236}">
                <a16:creationId xmlns:a16="http://schemas.microsoft.com/office/drawing/2014/main" id="{1C7B47DD-58DF-B681-D00B-14C47F0FA8AF}"/>
              </a:ext>
            </a:extLst>
          </p:cNvPr>
          <p:cNvSpPr>
            <a:spLocks noGrp="1"/>
          </p:cNvSpPr>
          <p:nvPr>
            <p:ph type="body" sz="quarter" idx="15"/>
          </p:nvPr>
        </p:nvSpPr>
        <p:spPr>
          <a:xfrm>
            <a:off x="6317483" y="4411822"/>
            <a:ext cx="4307160" cy="518874"/>
          </a:xfrm>
        </p:spPr>
        <p:txBody>
          <a:bodyPr/>
          <a:lstStyle/>
          <a:p>
            <a:pPr algn="ctr"/>
            <a:r>
              <a:rPr lang="nl-NL" dirty="0"/>
              <a:t>Petje Af</a:t>
            </a:r>
          </a:p>
        </p:txBody>
      </p:sp>
      <p:sp>
        <p:nvSpPr>
          <p:cNvPr id="12" name="Tijdelijke aanduiding voor tekst 11">
            <a:extLst>
              <a:ext uri="{FF2B5EF4-FFF2-40B4-BE49-F238E27FC236}">
                <a16:creationId xmlns:a16="http://schemas.microsoft.com/office/drawing/2014/main" id="{DE15F733-15F1-121A-D65E-916CA797333D}"/>
              </a:ext>
            </a:extLst>
          </p:cNvPr>
          <p:cNvSpPr>
            <a:spLocks noGrp="1"/>
          </p:cNvSpPr>
          <p:nvPr>
            <p:ph type="body" sz="quarter" idx="16"/>
          </p:nvPr>
        </p:nvSpPr>
        <p:spPr>
          <a:xfrm>
            <a:off x="6317483" y="5063602"/>
            <a:ext cx="4307160" cy="1568639"/>
          </a:xfrm>
        </p:spPr>
        <p:txBody>
          <a:bodyPr/>
          <a:lstStyle/>
          <a:p>
            <a:pPr marL="0" indent="0" algn="ctr">
              <a:buNone/>
            </a:pPr>
            <a:r>
              <a:rPr lang="nl-NL" dirty="0">
                <a:latin typeface="Impact" panose="020B0806030902050204" pitchFamily="34" charset="0"/>
              </a:rPr>
              <a:t>SAD FACED HARRY</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4" name="Picture Placeholder 11">
            <a:extLst>
              <a:ext uri="{FF2B5EF4-FFF2-40B4-BE49-F238E27FC236}">
                <a16:creationId xmlns:a16="http://schemas.microsoft.com/office/drawing/2014/main" id="{0DE62F7D-01F8-03B1-152E-3A55003B8922}"/>
              </a:ext>
            </a:extLst>
          </p:cNvPr>
          <p:cNvPicPr>
            <a:picLocks noGrp="1" noChangeAspect="1"/>
          </p:cNvPicPr>
          <p:nvPr>
            <p:ph type="pic" sz="quarter" idx="13"/>
          </p:nvPr>
        </p:nvPicPr>
        <p:blipFill rotWithShape="1">
          <a:blip r:embed="rId4"/>
          <a:srcRect l="13660" r="1135"/>
          <a:stretch/>
        </p:blipFill>
        <p:spPr>
          <a:xfrm>
            <a:off x="4086512" y="1143265"/>
            <a:ext cx="4193461" cy="3009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932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normAutofit fontScale="90000"/>
          </a:bodyPr>
          <a:lstStyle/>
          <a:p>
            <a:r>
              <a:rPr lang="nl-NL" dirty="0"/>
              <a:t>Hoe heet deze man volgens de </a:t>
            </a:r>
            <a:r>
              <a:rPr lang="nl-NL" dirty="0" err="1"/>
              <a:t>meme</a:t>
            </a:r>
            <a:r>
              <a:rPr lang="nl-NL" dirty="0"/>
              <a:t>?</a:t>
            </a:r>
          </a:p>
        </p:txBody>
      </p:sp>
      <p:sp>
        <p:nvSpPr>
          <p:cNvPr id="9" name="Tijdelijke aanduiding voor tekst 8">
            <a:extLst>
              <a:ext uri="{FF2B5EF4-FFF2-40B4-BE49-F238E27FC236}">
                <a16:creationId xmlns:a16="http://schemas.microsoft.com/office/drawing/2014/main" id="{24E99BC2-9D81-D9CC-4024-9BA946AA6F85}"/>
              </a:ext>
            </a:extLst>
          </p:cNvPr>
          <p:cNvSpPr>
            <a:spLocks noGrp="1"/>
          </p:cNvSpPr>
          <p:nvPr>
            <p:ph type="body" sz="quarter" idx="13"/>
          </p:nvPr>
        </p:nvSpPr>
        <p:spPr>
          <a:xfrm>
            <a:off x="1691324" y="4411822"/>
            <a:ext cx="4307160" cy="518874"/>
          </a:xfrm>
        </p:spPr>
        <p:txBody>
          <a:bodyPr/>
          <a:lstStyle/>
          <a:p>
            <a:pPr algn="ctr"/>
            <a:r>
              <a:rPr lang="nl-NL" dirty="0"/>
              <a:t>Petje Op</a:t>
            </a:r>
          </a:p>
        </p:txBody>
      </p:sp>
      <p:sp>
        <p:nvSpPr>
          <p:cNvPr id="10" name="Tijdelijke aanduiding voor tekst 9">
            <a:extLst>
              <a:ext uri="{FF2B5EF4-FFF2-40B4-BE49-F238E27FC236}">
                <a16:creationId xmlns:a16="http://schemas.microsoft.com/office/drawing/2014/main" id="{82AB9DA7-7A2B-CC4B-7B8A-5AE5369227B0}"/>
              </a:ext>
            </a:extLst>
          </p:cNvPr>
          <p:cNvSpPr>
            <a:spLocks noGrp="1"/>
          </p:cNvSpPr>
          <p:nvPr>
            <p:ph type="body" sz="quarter" idx="14"/>
          </p:nvPr>
        </p:nvSpPr>
        <p:spPr>
          <a:xfrm>
            <a:off x="1691324" y="5063602"/>
            <a:ext cx="4307160" cy="1568639"/>
          </a:xfrm>
        </p:spPr>
        <p:txBody>
          <a:bodyPr/>
          <a:lstStyle/>
          <a:p>
            <a:pPr marL="0" indent="0" algn="ctr">
              <a:buNone/>
            </a:pPr>
            <a:r>
              <a:rPr lang="nl-NL" dirty="0">
                <a:latin typeface="Impact" panose="020B0806030902050204" pitchFamily="34" charset="0"/>
              </a:rPr>
              <a:t>HIDE THE PAIN HAROLD</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4" name="Picture Placeholder 11">
            <a:extLst>
              <a:ext uri="{FF2B5EF4-FFF2-40B4-BE49-F238E27FC236}">
                <a16:creationId xmlns:a16="http://schemas.microsoft.com/office/drawing/2014/main" id="{0DE62F7D-01F8-03B1-152E-3A55003B8922}"/>
              </a:ext>
            </a:extLst>
          </p:cNvPr>
          <p:cNvPicPr>
            <a:picLocks noGrp="1" noChangeAspect="1"/>
          </p:cNvPicPr>
          <p:nvPr>
            <p:ph type="pic" sz="quarter" idx="13"/>
          </p:nvPr>
        </p:nvPicPr>
        <p:blipFill rotWithShape="1">
          <a:blip r:embed="rId4"/>
          <a:srcRect l="45000" r="6824" b="22983"/>
          <a:stretch/>
        </p:blipFill>
        <p:spPr>
          <a:xfrm>
            <a:off x="4114246" y="1180440"/>
            <a:ext cx="4435522" cy="43355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0662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normAutofit fontScale="90000"/>
          </a:bodyPr>
          <a:lstStyle/>
          <a:p>
            <a:r>
              <a:rPr lang="nl-NL" dirty="0"/>
              <a:t>Waar loop je niet zomaar binnen?</a:t>
            </a:r>
          </a:p>
        </p:txBody>
      </p:sp>
      <p:sp>
        <p:nvSpPr>
          <p:cNvPr id="9" name="Tijdelijke aanduiding voor tekst 8">
            <a:extLst>
              <a:ext uri="{FF2B5EF4-FFF2-40B4-BE49-F238E27FC236}">
                <a16:creationId xmlns:a16="http://schemas.microsoft.com/office/drawing/2014/main" id="{24E99BC2-9D81-D9CC-4024-9BA946AA6F85}"/>
              </a:ext>
            </a:extLst>
          </p:cNvPr>
          <p:cNvSpPr>
            <a:spLocks noGrp="1"/>
          </p:cNvSpPr>
          <p:nvPr>
            <p:ph type="body" sz="quarter" idx="13"/>
          </p:nvPr>
        </p:nvSpPr>
        <p:spPr>
          <a:xfrm>
            <a:off x="1691324" y="4411822"/>
            <a:ext cx="4307160" cy="518874"/>
          </a:xfrm>
        </p:spPr>
        <p:txBody>
          <a:bodyPr/>
          <a:lstStyle/>
          <a:p>
            <a:pPr algn="ctr"/>
            <a:r>
              <a:rPr lang="nl-NL" dirty="0"/>
              <a:t>Petje Op</a:t>
            </a:r>
          </a:p>
        </p:txBody>
      </p:sp>
      <p:sp>
        <p:nvSpPr>
          <p:cNvPr id="10" name="Tijdelijke aanduiding voor tekst 9">
            <a:extLst>
              <a:ext uri="{FF2B5EF4-FFF2-40B4-BE49-F238E27FC236}">
                <a16:creationId xmlns:a16="http://schemas.microsoft.com/office/drawing/2014/main" id="{82AB9DA7-7A2B-CC4B-7B8A-5AE5369227B0}"/>
              </a:ext>
            </a:extLst>
          </p:cNvPr>
          <p:cNvSpPr>
            <a:spLocks noGrp="1"/>
          </p:cNvSpPr>
          <p:nvPr>
            <p:ph type="body" sz="quarter" idx="14"/>
          </p:nvPr>
        </p:nvSpPr>
        <p:spPr>
          <a:xfrm>
            <a:off x="1691324" y="5063602"/>
            <a:ext cx="4307160" cy="1568639"/>
          </a:xfrm>
        </p:spPr>
        <p:txBody>
          <a:bodyPr/>
          <a:lstStyle/>
          <a:p>
            <a:pPr marL="0" indent="0" algn="ctr">
              <a:buNone/>
            </a:pPr>
            <a:r>
              <a:rPr lang="nl-NL" dirty="0">
                <a:latin typeface="Impact" panose="020B0806030902050204" pitchFamily="34" charset="0"/>
              </a:rPr>
              <a:t>MORDOR</a:t>
            </a:r>
          </a:p>
        </p:txBody>
      </p:sp>
      <p:sp>
        <p:nvSpPr>
          <p:cNvPr id="11" name="Tijdelijke aanduiding voor tekst 10">
            <a:extLst>
              <a:ext uri="{FF2B5EF4-FFF2-40B4-BE49-F238E27FC236}">
                <a16:creationId xmlns:a16="http://schemas.microsoft.com/office/drawing/2014/main" id="{1C7B47DD-58DF-B681-D00B-14C47F0FA8AF}"/>
              </a:ext>
            </a:extLst>
          </p:cNvPr>
          <p:cNvSpPr>
            <a:spLocks noGrp="1"/>
          </p:cNvSpPr>
          <p:nvPr>
            <p:ph type="body" sz="quarter" idx="15"/>
          </p:nvPr>
        </p:nvSpPr>
        <p:spPr>
          <a:xfrm>
            <a:off x="6317483" y="4411822"/>
            <a:ext cx="4307160" cy="518874"/>
          </a:xfrm>
        </p:spPr>
        <p:txBody>
          <a:bodyPr/>
          <a:lstStyle/>
          <a:p>
            <a:pPr algn="ctr"/>
            <a:r>
              <a:rPr lang="nl-NL" dirty="0"/>
              <a:t>Petje Af</a:t>
            </a:r>
          </a:p>
        </p:txBody>
      </p:sp>
      <p:sp>
        <p:nvSpPr>
          <p:cNvPr id="12" name="Tijdelijke aanduiding voor tekst 11">
            <a:extLst>
              <a:ext uri="{FF2B5EF4-FFF2-40B4-BE49-F238E27FC236}">
                <a16:creationId xmlns:a16="http://schemas.microsoft.com/office/drawing/2014/main" id="{DE15F733-15F1-121A-D65E-916CA797333D}"/>
              </a:ext>
            </a:extLst>
          </p:cNvPr>
          <p:cNvSpPr>
            <a:spLocks noGrp="1"/>
          </p:cNvSpPr>
          <p:nvPr>
            <p:ph type="body" sz="quarter" idx="16"/>
          </p:nvPr>
        </p:nvSpPr>
        <p:spPr>
          <a:xfrm>
            <a:off x="6317483" y="5063602"/>
            <a:ext cx="4307160" cy="1568639"/>
          </a:xfrm>
        </p:spPr>
        <p:txBody>
          <a:bodyPr/>
          <a:lstStyle/>
          <a:p>
            <a:pPr marL="0" indent="0" algn="ctr">
              <a:buNone/>
            </a:pPr>
            <a:r>
              <a:rPr lang="nl-NL" dirty="0">
                <a:latin typeface="Impact" panose="020B0806030902050204" pitchFamily="34" charset="0"/>
              </a:rPr>
              <a:t>ISENGARD</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4" name="Picture Placeholder 11">
            <a:extLst>
              <a:ext uri="{FF2B5EF4-FFF2-40B4-BE49-F238E27FC236}">
                <a16:creationId xmlns:a16="http://schemas.microsoft.com/office/drawing/2014/main" id="{0DE62F7D-01F8-03B1-152E-3A55003B8922}"/>
              </a:ext>
            </a:extLst>
          </p:cNvPr>
          <p:cNvPicPr>
            <a:picLocks noGrp="1" noChangeAspect="1"/>
          </p:cNvPicPr>
          <p:nvPr>
            <p:ph type="pic" sz="quarter" idx="13"/>
          </p:nvPr>
        </p:nvPicPr>
        <p:blipFill rotWithShape="1">
          <a:blip r:embed="rId4"/>
          <a:srcRect l="8890" r="8890"/>
          <a:stretch/>
        </p:blipFill>
        <p:spPr>
          <a:xfrm>
            <a:off x="4086512" y="1143265"/>
            <a:ext cx="4193461" cy="3009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45946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normAutofit fontScale="90000"/>
          </a:bodyPr>
          <a:lstStyle/>
          <a:p>
            <a:r>
              <a:rPr lang="nl-NL" dirty="0"/>
              <a:t>Waar loop je niet zomaar binnen?</a:t>
            </a:r>
          </a:p>
        </p:txBody>
      </p:sp>
      <p:sp>
        <p:nvSpPr>
          <p:cNvPr id="9" name="Tijdelijke aanduiding voor tekst 8">
            <a:extLst>
              <a:ext uri="{FF2B5EF4-FFF2-40B4-BE49-F238E27FC236}">
                <a16:creationId xmlns:a16="http://schemas.microsoft.com/office/drawing/2014/main" id="{24E99BC2-9D81-D9CC-4024-9BA946AA6F85}"/>
              </a:ext>
            </a:extLst>
          </p:cNvPr>
          <p:cNvSpPr>
            <a:spLocks noGrp="1"/>
          </p:cNvSpPr>
          <p:nvPr>
            <p:ph type="body" sz="quarter" idx="13"/>
          </p:nvPr>
        </p:nvSpPr>
        <p:spPr>
          <a:xfrm>
            <a:off x="1691324" y="4411822"/>
            <a:ext cx="4307160" cy="518874"/>
          </a:xfrm>
        </p:spPr>
        <p:txBody>
          <a:bodyPr/>
          <a:lstStyle/>
          <a:p>
            <a:pPr algn="ctr"/>
            <a:r>
              <a:rPr lang="nl-NL" dirty="0"/>
              <a:t>Petje Op</a:t>
            </a:r>
          </a:p>
        </p:txBody>
      </p:sp>
      <p:sp>
        <p:nvSpPr>
          <p:cNvPr id="10" name="Tijdelijke aanduiding voor tekst 9">
            <a:extLst>
              <a:ext uri="{FF2B5EF4-FFF2-40B4-BE49-F238E27FC236}">
                <a16:creationId xmlns:a16="http://schemas.microsoft.com/office/drawing/2014/main" id="{82AB9DA7-7A2B-CC4B-7B8A-5AE5369227B0}"/>
              </a:ext>
            </a:extLst>
          </p:cNvPr>
          <p:cNvSpPr>
            <a:spLocks noGrp="1"/>
          </p:cNvSpPr>
          <p:nvPr>
            <p:ph type="body" sz="quarter" idx="14"/>
          </p:nvPr>
        </p:nvSpPr>
        <p:spPr>
          <a:xfrm>
            <a:off x="1691324" y="5063602"/>
            <a:ext cx="4307160" cy="1568639"/>
          </a:xfrm>
        </p:spPr>
        <p:txBody>
          <a:bodyPr/>
          <a:lstStyle/>
          <a:p>
            <a:pPr marL="0" indent="0" algn="ctr">
              <a:buNone/>
            </a:pPr>
            <a:r>
              <a:rPr lang="nl-NL" dirty="0">
                <a:latin typeface="Impact" panose="020B0806030902050204" pitchFamily="34" charset="0"/>
              </a:rPr>
              <a:t>MORDOR</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4" name="Picture Placeholder 11">
            <a:extLst>
              <a:ext uri="{FF2B5EF4-FFF2-40B4-BE49-F238E27FC236}">
                <a16:creationId xmlns:a16="http://schemas.microsoft.com/office/drawing/2014/main" id="{0DE62F7D-01F8-03B1-152E-3A55003B8922}"/>
              </a:ext>
            </a:extLst>
          </p:cNvPr>
          <p:cNvPicPr>
            <a:picLocks noGrp="1" noChangeAspect="1"/>
          </p:cNvPicPr>
          <p:nvPr>
            <p:ph type="pic" sz="quarter" idx="13"/>
          </p:nvPr>
        </p:nvPicPr>
        <p:blipFill rotWithShape="1">
          <a:blip r:embed="rId4"/>
          <a:srcRect l="8890" r="8890"/>
          <a:stretch/>
        </p:blipFill>
        <p:spPr>
          <a:xfrm>
            <a:off x="4086512" y="1143265"/>
            <a:ext cx="4193461" cy="3009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83561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normAutofit fontScale="90000"/>
          </a:bodyPr>
          <a:lstStyle/>
          <a:p>
            <a:r>
              <a:rPr lang="nl-NL" dirty="0"/>
              <a:t>Bij welke film hoort deze scene?</a:t>
            </a:r>
          </a:p>
        </p:txBody>
      </p:sp>
      <p:sp>
        <p:nvSpPr>
          <p:cNvPr id="9" name="Tijdelijke aanduiding voor tekst 8">
            <a:extLst>
              <a:ext uri="{FF2B5EF4-FFF2-40B4-BE49-F238E27FC236}">
                <a16:creationId xmlns:a16="http://schemas.microsoft.com/office/drawing/2014/main" id="{24E99BC2-9D81-D9CC-4024-9BA946AA6F85}"/>
              </a:ext>
            </a:extLst>
          </p:cNvPr>
          <p:cNvSpPr>
            <a:spLocks noGrp="1"/>
          </p:cNvSpPr>
          <p:nvPr>
            <p:ph type="body" sz="quarter" idx="13"/>
          </p:nvPr>
        </p:nvSpPr>
        <p:spPr>
          <a:xfrm>
            <a:off x="1691324" y="4411822"/>
            <a:ext cx="4307160" cy="518874"/>
          </a:xfrm>
        </p:spPr>
        <p:txBody>
          <a:bodyPr/>
          <a:lstStyle/>
          <a:p>
            <a:pPr algn="ctr"/>
            <a:r>
              <a:rPr lang="nl-NL" dirty="0"/>
              <a:t>Petje Op</a:t>
            </a:r>
          </a:p>
        </p:txBody>
      </p:sp>
      <p:sp>
        <p:nvSpPr>
          <p:cNvPr id="10" name="Tijdelijke aanduiding voor tekst 9">
            <a:extLst>
              <a:ext uri="{FF2B5EF4-FFF2-40B4-BE49-F238E27FC236}">
                <a16:creationId xmlns:a16="http://schemas.microsoft.com/office/drawing/2014/main" id="{82AB9DA7-7A2B-CC4B-7B8A-5AE5369227B0}"/>
              </a:ext>
            </a:extLst>
          </p:cNvPr>
          <p:cNvSpPr>
            <a:spLocks noGrp="1"/>
          </p:cNvSpPr>
          <p:nvPr>
            <p:ph type="body" sz="quarter" idx="14"/>
          </p:nvPr>
        </p:nvSpPr>
        <p:spPr>
          <a:xfrm>
            <a:off x="1691324" y="5063602"/>
            <a:ext cx="4307160" cy="1568639"/>
          </a:xfrm>
        </p:spPr>
        <p:txBody>
          <a:bodyPr/>
          <a:lstStyle/>
          <a:p>
            <a:pPr marL="0" indent="0" algn="ctr">
              <a:buNone/>
            </a:pPr>
            <a:r>
              <a:rPr lang="nl-NL" dirty="0">
                <a:latin typeface="Impact" panose="020B0806030902050204" pitchFamily="34" charset="0"/>
              </a:rPr>
              <a:t>THE MATRIX</a:t>
            </a:r>
          </a:p>
        </p:txBody>
      </p:sp>
      <p:sp>
        <p:nvSpPr>
          <p:cNvPr id="11" name="Tijdelijke aanduiding voor tekst 10">
            <a:extLst>
              <a:ext uri="{FF2B5EF4-FFF2-40B4-BE49-F238E27FC236}">
                <a16:creationId xmlns:a16="http://schemas.microsoft.com/office/drawing/2014/main" id="{1C7B47DD-58DF-B681-D00B-14C47F0FA8AF}"/>
              </a:ext>
            </a:extLst>
          </p:cNvPr>
          <p:cNvSpPr>
            <a:spLocks noGrp="1"/>
          </p:cNvSpPr>
          <p:nvPr>
            <p:ph type="body" sz="quarter" idx="15"/>
          </p:nvPr>
        </p:nvSpPr>
        <p:spPr>
          <a:xfrm>
            <a:off x="6317483" y="4411822"/>
            <a:ext cx="4307160" cy="518874"/>
          </a:xfrm>
        </p:spPr>
        <p:txBody>
          <a:bodyPr/>
          <a:lstStyle/>
          <a:p>
            <a:pPr algn="ctr"/>
            <a:r>
              <a:rPr lang="nl-NL" dirty="0"/>
              <a:t>Petje Af</a:t>
            </a:r>
          </a:p>
        </p:txBody>
      </p:sp>
      <p:sp>
        <p:nvSpPr>
          <p:cNvPr id="12" name="Tijdelijke aanduiding voor tekst 11">
            <a:extLst>
              <a:ext uri="{FF2B5EF4-FFF2-40B4-BE49-F238E27FC236}">
                <a16:creationId xmlns:a16="http://schemas.microsoft.com/office/drawing/2014/main" id="{DE15F733-15F1-121A-D65E-916CA797333D}"/>
              </a:ext>
            </a:extLst>
          </p:cNvPr>
          <p:cNvSpPr>
            <a:spLocks noGrp="1"/>
          </p:cNvSpPr>
          <p:nvPr>
            <p:ph type="body" sz="quarter" idx="16"/>
          </p:nvPr>
        </p:nvSpPr>
        <p:spPr>
          <a:xfrm>
            <a:off x="6317483" y="5063602"/>
            <a:ext cx="4307160" cy="1568639"/>
          </a:xfrm>
        </p:spPr>
        <p:txBody>
          <a:bodyPr/>
          <a:lstStyle/>
          <a:p>
            <a:pPr marL="0" indent="0" algn="ctr">
              <a:buNone/>
            </a:pPr>
            <a:r>
              <a:rPr lang="nl-NL" dirty="0">
                <a:latin typeface="Impact" panose="020B0806030902050204" pitchFamily="34" charset="0"/>
              </a:rPr>
              <a:t>THE ALCHEMIST</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4" name="Picture Placeholder 11">
            <a:extLst>
              <a:ext uri="{FF2B5EF4-FFF2-40B4-BE49-F238E27FC236}">
                <a16:creationId xmlns:a16="http://schemas.microsoft.com/office/drawing/2014/main" id="{0DE62F7D-01F8-03B1-152E-3A55003B8922}"/>
              </a:ext>
            </a:extLst>
          </p:cNvPr>
          <p:cNvPicPr>
            <a:picLocks noGrp="1" noChangeAspect="1"/>
          </p:cNvPicPr>
          <p:nvPr>
            <p:ph type="pic" sz="quarter" idx="13"/>
          </p:nvPr>
        </p:nvPicPr>
        <p:blipFill rotWithShape="1">
          <a:blip r:embed="rId4"/>
          <a:srcRect l="10806" r="10806"/>
          <a:stretch/>
        </p:blipFill>
        <p:spPr>
          <a:xfrm>
            <a:off x="3999268" y="1269766"/>
            <a:ext cx="4193461" cy="3009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1905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normAutofit fontScale="90000"/>
          </a:bodyPr>
          <a:lstStyle/>
          <a:p>
            <a:r>
              <a:rPr lang="nl-NL" dirty="0"/>
              <a:t>Bij welke film hoort deze scene?</a:t>
            </a:r>
          </a:p>
        </p:txBody>
      </p:sp>
      <p:sp>
        <p:nvSpPr>
          <p:cNvPr id="9" name="Tijdelijke aanduiding voor tekst 8">
            <a:extLst>
              <a:ext uri="{FF2B5EF4-FFF2-40B4-BE49-F238E27FC236}">
                <a16:creationId xmlns:a16="http://schemas.microsoft.com/office/drawing/2014/main" id="{24E99BC2-9D81-D9CC-4024-9BA946AA6F85}"/>
              </a:ext>
            </a:extLst>
          </p:cNvPr>
          <p:cNvSpPr>
            <a:spLocks noGrp="1"/>
          </p:cNvSpPr>
          <p:nvPr>
            <p:ph type="body" sz="quarter" idx="13"/>
          </p:nvPr>
        </p:nvSpPr>
        <p:spPr>
          <a:xfrm>
            <a:off x="1691324" y="4411822"/>
            <a:ext cx="4307160" cy="518874"/>
          </a:xfrm>
        </p:spPr>
        <p:txBody>
          <a:bodyPr/>
          <a:lstStyle/>
          <a:p>
            <a:pPr algn="ctr"/>
            <a:r>
              <a:rPr lang="nl-NL" dirty="0"/>
              <a:t>Petje Op</a:t>
            </a:r>
          </a:p>
        </p:txBody>
      </p:sp>
      <p:sp>
        <p:nvSpPr>
          <p:cNvPr id="10" name="Tijdelijke aanduiding voor tekst 9">
            <a:extLst>
              <a:ext uri="{FF2B5EF4-FFF2-40B4-BE49-F238E27FC236}">
                <a16:creationId xmlns:a16="http://schemas.microsoft.com/office/drawing/2014/main" id="{82AB9DA7-7A2B-CC4B-7B8A-5AE5369227B0}"/>
              </a:ext>
            </a:extLst>
          </p:cNvPr>
          <p:cNvSpPr>
            <a:spLocks noGrp="1"/>
          </p:cNvSpPr>
          <p:nvPr>
            <p:ph type="body" sz="quarter" idx="14"/>
          </p:nvPr>
        </p:nvSpPr>
        <p:spPr>
          <a:xfrm>
            <a:off x="1691324" y="5063602"/>
            <a:ext cx="4307160" cy="1568639"/>
          </a:xfrm>
        </p:spPr>
        <p:txBody>
          <a:bodyPr/>
          <a:lstStyle/>
          <a:p>
            <a:pPr marL="0" indent="0" algn="ctr">
              <a:buNone/>
            </a:pPr>
            <a:r>
              <a:rPr lang="nl-NL" dirty="0">
                <a:latin typeface="Impact" panose="020B0806030902050204" pitchFamily="34" charset="0"/>
              </a:rPr>
              <a:t>THE MATRIX</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4" name="Picture Placeholder 11">
            <a:extLst>
              <a:ext uri="{FF2B5EF4-FFF2-40B4-BE49-F238E27FC236}">
                <a16:creationId xmlns:a16="http://schemas.microsoft.com/office/drawing/2014/main" id="{0DE62F7D-01F8-03B1-152E-3A55003B8922}"/>
              </a:ext>
            </a:extLst>
          </p:cNvPr>
          <p:cNvPicPr>
            <a:picLocks noGrp="1" noChangeAspect="1"/>
          </p:cNvPicPr>
          <p:nvPr>
            <p:ph type="pic" sz="quarter" idx="13"/>
          </p:nvPr>
        </p:nvPicPr>
        <p:blipFill rotWithShape="1">
          <a:blip r:embed="rId4"/>
          <a:srcRect l="10806" r="10806"/>
          <a:stretch/>
        </p:blipFill>
        <p:spPr>
          <a:xfrm>
            <a:off x="3999268" y="1269766"/>
            <a:ext cx="4193461" cy="3009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7563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normAutofit/>
          </a:bodyPr>
          <a:lstStyle/>
          <a:p>
            <a:r>
              <a:rPr lang="nl-NL" dirty="0"/>
              <a:t>Wat hoort hierbij?</a:t>
            </a:r>
          </a:p>
        </p:txBody>
      </p:sp>
      <p:sp>
        <p:nvSpPr>
          <p:cNvPr id="9" name="Tijdelijke aanduiding voor tekst 8">
            <a:extLst>
              <a:ext uri="{FF2B5EF4-FFF2-40B4-BE49-F238E27FC236}">
                <a16:creationId xmlns:a16="http://schemas.microsoft.com/office/drawing/2014/main" id="{24E99BC2-9D81-D9CC-4024-9BA946AA6F85}"/>
              </a:ext>
            </a:extLst>
          </p:cNvPr>
          <p:cNvSpPr>
            <a:spLocks noGrp="1"/>
          </p:cNvSpPr>
          <p:nvPr>
            <p:ph type="body" sz="quarter" idx="13"/>
          </p:nvPr>
        </p:nvSpPr>
        <p:spPr>
          <a:xfrm>
            <a:off x="1691324" y="4411822"/>
            <a:ext cx="4307160" cy="518874"/>
          </a:xfrm>
        </p:spPr>
        <p:txBody>
          <a:bodyPr/>
          <a:lstStyle/>
          <a:p>
            <a:pPr algn="ctr"/>
            <a:r>
              <a:rPr lang="nl-NL" dirty="0"/>
              <a:t>Petje Op</a:t>
            </a:r>
          </a:p>
        </p:txBody>
      </p:sp>
      <p:sp>
        <p:nvSpPr>
          <p:cNvPr id="10" name="Tijdelijke aanduiding voor tekst 9">
            <a:extLst>
              <a:ext uri="{FF2B5EF4-FFF2-40B4-BE49-F238E27FC236}">
                <a16:creationId xmlns:a16="http://schemas.microsoft.com/office/drawing/2014/main" id="{82AB9DA7-7A2B-CC4B-7B8A-5AE5369227B0}"/>
              </a:ext>
            </a:extLst>
          </p:cNvPr>
          <p:cNvSpPr>
            <a:spLocks noGrp="1"/>
          </p:cNvSpPr>
          <p:nvPr>
            <p:ph type="body" sz="quarter" idx="14"/>
          </p:nvPr>
        </p:nvSpPr>
        <p:spPr>
          <a:xfrm>
            <a:off x="1691324" y="5063602"/>
            <a:ext cx="4307160" cy="1568639"/>
          </a:xfrm>
        </p:spPr>
        <p:txBody>
          <a:bodyPr/>
          <a:lstStyle/>
          <a:p>
            <a:pPr marL="0" indent="0" algn="ctr">
              <a:buNone/>
            </a:pPr>
            <a:r>
              <a:rPr lang="nl-NL" dirty="0">
                <a:latin typeface="Impact" panose="020B0806030902050204" pitchFamily="34" charset="0"/>
              </a:rPr>
              <a:t>APPLE &amp; PEAR</a:t>
            </a:r>
          </a:p>
        </p:txBody>
      </p:sp>
      <p:sp>
        <p:nvSpPr>
          <p:cNvPr id="11" name="Tijdelijke aanduiding voor tekst 10">
            <a:extLst>
              <a:ext uri="{FF2B5EF4-FFF2-40B4-BE49-F238E27FC236}">
                <a16:creationId xmlns:a16="http://schemas.microsoft.com/office/drawing/2014/main" id="{1C7B47DD-58DF-B681-D00B-14C47F0FA8AF}"/>
              </a:ext>
            </a:extLst>
          </p:cNvPr>
          <p:cNvSpPr>
            <a:spLocks noGrp="1"/>
          </p:cNvSpPr>
          <p:nvPr>
            <p:ph type="body" sz="quarter" idx="15"/>
          </p:nvPr>
        </p:nvSpPr>
        <p:spPr>
          <a:xfrm>
            <a:off x="6317483" y="4411822"/>
            <a:ext cx="4307160" cy="518874"/>
          </a:xfrm>
        </p:spPr>
        <p:txBody>
          <a:bodyPr/>
          <a:lstStyle/>
          <a:p>
            <a:pPr algn="ctr"/>
            <a:r>
              <a:rPr lang="nl-NL" dirty="0"/>
              <a:t>Petje Af</a:t>
            </a:r>
          </a:p>
        </p:txBody>
      </p:sp>
      <p:sp>
        <p:nvSpPr>
          <p:cNvPr id="12" name="Tijdelijke aanduiding voor tekst 11">
            <a:extLst>
              <a:ext uri="{FF2B5EF4-FFF2-40B4-BE49-F238E27FC236}">
                <a16:creationId xmlns:a16="http://schemas.microsoft.com/office/drawing/2014/main" id="{DE15F733-15F1-121A-D65E-916CA797333D}"/>
              </a:ext>
            </a:extLst>
          </p:cNvPr>
          <p:cNvSpPr>
            <a:spLocks noGrp="1"/>
          </p:cNvSpPr>
          <p:nvPr>
            <p:ph type="body" sz="quarter" idx="16"/>
          </p:nvPr>
        </p:nvSpPr>
        <p:spPr>
          <a:xfrm>
            <a:off x="6317483" y="5063602"/>
            <a:ext cx="4307160" cy="1568639"/>
          </a:xfrm>
        </p:spPr>
        <p:txBody>
          <a:bodyPr/>
          <a:lstStyle/>
          <a:p>
            <a:pPr marL="0" indent="0" algn="ctr">
              <a:buNone/>
            </a:pPr>
            <a:r>
              <a:rPr lang="nl-NL" dirty="0">
                <a:latin typeface="Impact" panose="020B0806030902050204" pitchFamily="34" charset="0"/>
              </a:rPr>
              <a:t>MUSHROOM &amp; SNAKE</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026" name="Picture 2" descr="undefined">
            <a:extLst>
              <a:ext uri="{FF2B5EF4-FFF2-40B4-BE49-F238E27FC236}">
                <a16:creationId xmlns:a16="http://schemas.microsoft.com/office/drawing/2014/main" id="{3876ADBE-12A1-0D20-A411-CD3627405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9111" y="1692618"/>
            <a:ext cx="3533775" cy="25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1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normAutofit/>
          </a:bodyPr>
          <a:lstStyle/>
          <a:p>
            <a:r>
              <a:rPr lang="nl-NL" dirty="0"/>
              <a:t>Wat hoort hierbij?</a:t>
            </a:r>
          </a:p>
        </p:txBody>
      </p:sp>
      <p:sp>
        <p:nvSpPr>
          <p:cNvPr id="11" name="Tijdelijke aanduiding voor tekst 10">
            <a:extLst>
              <a:ext uri="{FF2B5EF4-FFF2-40B4-BE49-F238E27FC236}">
                <a16:creationId xmlns:a16="http://schemas.microsoft.com/office/drawing/2014/main" id="{1C7B47DD-58DF-B681-D00B-14C47F0FA8AF}"/>
              </a:ext>
            </a:extLst>
          </p:cNvPr>
          <p:cNvSpPr>
            <a:spLocks noGrp="1"/>
          </p:cNvSpPr>
          <p:nvPr>
            <p:ph type="body" sz="quarter" idx="15"/>
          </p:nvPr>
        </p:nvSpPr>
        <p:spPr>
          <a:xfrm>
            <a:off x="6317483" y="4411822"/>
            <a:ext cx="4307160" cy="518874"/>
          </a:xfrm>
        </p:spPr>
        <p:txBody>
          <a:bodyPr/>
          <a:lstStyle/>
          <a:p>
            <a:pPr algn="ctr"/>
            <a:r>
              <a:rPr lang="nl-NL" dirty="0"/>
              <a:t>Petje Af</a:t>
            </a:r>
          </a:p>
        </p:txBody>
      </p:sp>
      <p:sp>
        <p:nvSpPr>
          <p:cNvPr id="12" name="Tijdelijke aanduiding voor tekst 11">
            <a:extLst>
              <a:ext uri="{FF2B5EF4-FFF2-40B4-BE49-F238E27FC236}">
                <a16:creationId xmlns:a16="http://schemas.microsoft.com/office/drawing/2014/main" id="{DE15F733-15F1-121A-D65E-916CA797333D}"/>
              </a:ext>
            </a:extLst>
          </p:cNvPr>
          <p:cNvSpPr>
            <a:spLocks noGrp="1"/>
          </p:cNvSpPr>
          <p:nvPr>
            <p:ph type="body" sz="quarter" idx="16"/>
          </p:nvPr>
        </p:nvSpPr>
        <p:spPr>
          <a:xfrm>
            <a:off x="6317483" y="5063602"/>
            <a:ext cx="4307160" cy="1568639"/>
          </a:xfrm>
        </p:spPr>
        <p:txBody>
          <a:bodyPr/>
          <a:lstStyle/>
          <a:p>
            <a:pPr marL="0" indent="0" algn="ctr">
              <a:buNone/>
            </a:pPr>
            <a:r>
              <a:rPr lang="nl-NL" dirty="0">
                <a:latin typeface="Impact" panose="020B0806030902050204" pitchFamily="34" charset="0"/>
              </a:rPr>
              <a:t>MUSHROOM &amp; SNAKE</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026" name="Picture 2" descr="undefined">
            <a:extLst>
              <a:ext uri="{FF2B5EF4-FFF2-40B4-BE49-F238E27FC236}">
                <a16:creationId xmlns:a16="http://schemas.microsoft.com/office/drawing/2014/main" id="{3876ADBE-12A1-0D20-A411-CD3627405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9111" y="1692618"/>
            <a:ext cx="3533775" cy="25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5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032" name="Freeform: Shape 103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038" name="Oval 103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040" name="Rectangle 1039">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1072CC-2C36-B7FE-F6A7-373D7E697593}"/>
              </a:ext>
            </a:extLst>
          </p:cNvPr>
          <p:cNvSpPr>
            <a:spLocks noGrp="1"/>
          </p:cNvSpPr>
          <p:nvPr>
            <p:ph type="ctrTitle"/>
          </p:nvPr>
        </p:nvSpPr>
        <p:spPr>
          <a:xfrm>
            <a:off x="677119" y="810623"/>
            <a:ext cx="4894428" cy="3570162"/>
          </a:xfrm>
        </p:spPr>
        <p:txBody>
          <a:bodyPr vert="horz" lIns="91440" tIns="45720" rIns="91440" bIns="45720" rtlCol="0" anchor="b">
            <a:normAutofit/>
          </a:bodyPr>
          <a:lstStyle/>
          <a:p>
            <a:pPr algn="l"/>
            <a:r>
              <a:rPr lang="en-US" cap="all" dirty="0">
                <a:ea typeface="Source Sans Pro SemiBold" panose="020B0603030403020204" pitchFamily="34" charset="0"/>
              </a:rPr>
              <a:t>Memes</a:t>
            </a:r>
          </a:p>
        </p:txBody>
      </p:sp>
      <p:sp>
        <p:nvSpPr>
          <p:cNvPr id="3" name="Subtitle 2">
            <a:extLst>
              <a:ext uri="{FF2B5EF4-FFF2-40B4-BE49-F238E27FC236}">
                <a16:creationId xmlns:a16="http://schemas.microsoft.com/office/drawing/2014/main" id="{1966D256-4EA8-2D30-0E6A-96245C9D8F48}"/>
              </a:ext>
            </a:extLst>
          </p:cNvPr>
          <p:cNvSpPr>
            <a:spLocks noGrp="1"/>
          </p:cNvSpPr>
          <p:nvPr>
            <p:ph type="subTitle" idx="1"/>
          </p:nvPr>
        </p:nvSpPr>
        <p:spPr>
          <a:xfrm>
            <a:off x="677119" y="4547167"/>
            <a:ext cx="4894428" cy="1288482"/>
          </a:xfrm>
        </p:spPr>
        <p:txBody>
          <a:bodyPr vert="horz" lIns="91440" tIns="45720" rIns="91440" bIns="45720" rtlCol="0">
            <a:normAutofit/>
          </a:bodyPr>
          <a:lstStyle/>
          <a:p>
            <a:pPr indent="0" algn="l"/>
            <a:r>
              <a:rPr lang="en-US" sz="2400" cap="all" dirty="0"/>
              <a:t>What is?!</a:t>
            </a:r>
          </a:p>
        </p:txBody>
      </p:sp>
      <p:grpSp>
        <p:nvGrpSpPr>
          <p:cNvPr id="1042" name="Group 1041">
            <a:extLst>
              <a:ext uri="{FF2B5EF4-FFF2-40B4-BE49-F238E27FC236}">
                <a16:creationId xmlns:a16="http://schemas.microsoft.com/office/drawing/2014/main" id="{B2EBBF56-923D-48A7-9F8F-86E33CFA3E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81655" y="673020"/>
            <a:ext cx="4833902" cy="5683329"/>
            <a:chOff x="1674895" y="1345036"/>
            <a:chExt cx="5428610" cy="4210939"/>
          </a:xfrm>
        </p:grpSpPr>
        <p:sp>
          <p:nvSpPr>
            <p:cNvPr id="1043" name="Rectangle 1042">
              <a:extLst>
                <a:ext uri="{FF2B5EF4-FFF2-40B4-BE49-F238E27FC236}">
                  <a16:creationId xmlns:a16="http://schemas.microsoft.com/office/drawing/2014/main" id="{A6D5794E-BC9E-4A8A-BB29-9A32C8F26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216175AF-13E0-4D14-8638-11BBE835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46" name="Rectangle 1045">
            <a:extLst>
              <a:ext uri="{FF2B5EF4-FFF2-40B4-BE49-F238E27FC236}">
                <a16:creationId xmlns:a16="http://schemas.microsoft.com/office/drawing/2014/main" id="{8258443E-B333-44F4-8D49-1EAB1C1A4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256" y="596822"/>
            <a:ext cx="4833901" cy="565387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3427" y="1159624"/>
            <a:ext cx="1054466" cy="469689"/>
            <a:chOff x="9841624" y="4115729"/>
            <a:chExt cx="602169" cy="268223"/>
          </a:xfrm>
          <a:solidFill>
            <a:schemeClr val="tx1"/>
          </a:solidFill>
        </p:grpSpPr>
        <p:sp>
          <p:nvSpPr>
            <p:cNvPr id="1049" name="Freeform: Shape 104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026" name="Picture 2" descr="On the left of the cartoon, a well-dressed attractive gentleman is captioned with &quot;How you think you look when a flashlight is taken&quot;. On the right, an unattractive gentleman is captioned with &quot;How you really look&quot;.">
            <a:extLst>
              <a:ext uri="{FF2B5EF4-FFF2-40B4-BE49-F238E27FC236}">
                <a16:creationId xmlns:a16="http://schemas.microsoft.com/office/drawing/2014/main" id="{0B85E138-D90F-5296-EC08-B19758C6901C}"/>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4425" r="15302"/>
          <a:stretch/>
        </p:blipFill>
        <p:spPr bwMode="auto">
          <a:xfrm>
            <a:off x="6525409" y="1629313"/>
            <a:ext cx="4599362" cy="3681557"/>
          </a:xfrm>
          <a:prstGeom prst="rect">
            <a:avLst/>
          </a:prstGeom>
          <a:solidFill>
            <a:srgbClr val="FFFFFF">
              <a:shade val="85000"/>
            </a:srgbClr>
          </a:solidFill>
          <a:ln w="28575">
            <a:noFill/>
          </a:ln>
        </p:spPr>
      </p:pic>
      <p:sp>
        <p:nvSpPr>
          <p:cNvPr id="1055"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57" name="Graphic 212">
            <a:extLst>
              <a:ext uri="{FF2B5EF4-FFF2-40B4-BE49-F238E27FC236}">
                <a16:creationId xmlns:a16="http://schemas.microsoft.com/office/drawing/2014/main" id="{EB8560A9-B281-46EB-A304-1E4A5A00D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59" name="Oval 1058">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1" name="Oval 1060">
            <a:extLst>
              <a:ext uri="{FF2B5EF4-FFF2-40B4-BE49-F238E27FC236}">
                <a16:creationId xmlns:a16="http://schemas.microsoft.com/office/drawing/2014/main" id="{667882DD-56E8-460E-99D5-86E71982D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Placeholder 4">
            <a:extLst>
              <a:ext uri="{FF2B5EF4-FFF2-40B4-BE49-F238E27FC236}">
                <a16:creationId xmlns:a16="http://schemas.microsoft.com/office/drawing/2014/main" id="{1CE817C5-F97B-94A1-5802-6F84F54F1298}"/>
              </a:ext>
            </a:extLst>
          </p:cNvPr>
          <p:cNvPicPr>
            <a:picLocks noChangeAspect="1"/>
          </p:cNvPicPr>
          <p:nvPr/>
        </p:nvPicPr>
        <p:blipFill rotWithShape="1">
          <a:blip r:embed="rId4"/>
          <a:srcRect t="8077" b="3603"/>
          <a:stretch/>
        </p:blipFill>
        <p:spPr>
          <a:xfrm>
            <a:off x="63827" y="69951"/>
            <a:ext cx="1070377" cy="945350"/>
          </a:xfrm>
          <a:prstGeom prst="rect">
            <a:avLst/>
          </a:prstGeom>
        </p:spPr>
      </p:pic>
    </p:spTree>
    <p:extLst>
      <p:ext uri="{BB962C8B-B14F-4D97-AF65-F5344CB8AC3E}">
        <p14:creationId xmlns:p14="http://schemas.microsoft.com/office/powerpoint/2010/main" val="2234269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6" name="Freeform: Shape 15">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2" name="Oval 21">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4" name="Rectangle 23">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Placeholder 4">
            <a:extLst>
              <a:ext uri="{FF2B5EF4-FFF2-40B4-BE49-F238E27FC236}">
                <a16:creationId xmlns:a16="http://schemas.microsoft.com/office/drawing/2014/main" id="{AFAE61D1-11DA-856B-26A8-880F2E4A477E}"/>
              </a:ext>
            </a:extLst>
          </p:cNvPr>
          <p:cNvPicPr>
            <a:picLocks noGrp="1" noChangeAspect="1"/>
          </p:cNvPicPr>
          <p:nvPr>
            <p:ph type="pic" sz="quarter" idx="13"/>
          </p:nvPr>
        </p:nvPicPr>
        <p:blipFill rotWithShape="1">
          <a:blip r:embed="rId2"/>
          <a:srcRect t="8078" b="35672"/>
          <a:stretch/>
        </p:blipFill>
        <p:spPr>
          <a:xfrm>
            <a:off x="-1" y="10"/>
            <a:ext cx="12191997" cy="6857990"/>
          </a:xfrm>
          <a:prstGeom prst="rect">
            <a:avLst/>
          </a:prstGeom>
        </p:spPr>
      </p:pic>
      <p:sp>
        <p:nvSpPr>
          <p:cNvPr id="26" name="Rectangle 25">
            <a:extLst>
              <a:ext uri="{FF2B5EF4-FFF2-40B4-BE49-F238E27FC236}">
                <a16:creationId xmlns:a16="http://schemas.microsoft.com/office/drawing/2014/main" id="{55E902CB-1D4C-4599-B01D-A1CD4D2D9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29" name="Freeform: Shape 28">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33" name="Oval 32">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Oval 34">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8">
            <a:extLst>
              <a:ext uri="{FF2B5EF4-FFF2-40B4-BE49-F238E27FC236}">
                <a16:creationId xmlns:a16="http://schemas.microsoft.com/office/drawing/2014/main" id="{F607C874-782B-4427-B581-0597FA74FF03}"/>
              </a:ext>
            </a:extLst>
          </p:cNvPr>
          <p:cNvSpPr>
            <a:spLocks noGrp="1"/>
          </p:cNvSpPr>
          <p:nvPr>
            <p:ph type="ctrTitle"/>
          </p:nvPr>
        </p:nvSpPr>
        <p:spPr>
          <a:xfrm>
            <a:off x="920988" y="1260909"/>
            <a:ext cx="3952428" cy="2822713"/>
          </a:xfrm>
        </p:spPr>
        <p:txBody>
          <a:bodyPr vert="horz" lIns="91440" tIns="45720" rIns="91440" bIns="45720" rtlCol="0" anchor="b">
            <a:normAutofit/>
          </a:bodyPr>
          <a:lstStyle/>
          <a:p>
            <a:pPr algn="ctr"/>
            <a:r>
              <a:rPr lang="en-US" sz="4400" cap="all">
                <a:ea typeface="Source Sans Pro SemiBold" panose="020B0603030403020204" pitchFamily="34" charset="0"/>
              </a:rPr>
              <a:t>Boomer</a:t>
            </a:r>
            <a:br>
              <a:rPr lang="en-US" sz="4400" cap="all">
                <a:ea typeface="Source Sans Pro SemiBold" panose="020B0603030403020204" pitchFamily="34" charset="0"/>
              </a:rPr>
            </a:br>
            <a:r>
              <a:rPr lang="en-US" sz="4400" cap="all">
                <a:ea typeface="Source Sans Pro SemiBold" panose="020B0603030403020204" pitchFamily="34" charset="0"/>
              </a:rPr>
              <a:t>college</a:t>
            </a:r>
          </a:p>
        </p:txBody>
      </p:sp>
      <p:sp>
        <p:nvSpPr>
          <p:cNvPr id="10" name="Subtitle 9">
            <a:extLst>
              <a:ext uri="{FF2B5EF4-FFF2-40B4-BE49-F238E27FC236}">
                <a16:creationId xmlns:a16="http://schemas.microsoft.com/office/drawing/2014/main" id="{9DDF89BC-6718-4D28-9005-F42DB4D8B4BD}"/>
              </a:ext>
            </a:extLst>
          </p:cNvPr>
          <p:cNvSpPr>
            <a:spLocks noGrp="1"/>
          </p:cNvSpPr>
          <p:nvPr>
            <p:ph type="subTitle" idx="1"/>
          </p:nvPr>
        </p:nvSpPr>
        <p:spPr>
          <a:xfrm>
            <a:off x="1232032" y="4175698"/>
            <a:ext cx="3330341" cy="920783"/>
          </a:xfrm>
        </p:spPr>
        <p:txBody>
          <a:bodyPr vert="horz" lIns="91440" tIns="45720" rIns="91440" bIns="45720" rtlCol="0">
            <a:normAutofit/>
          </a:bodyPr>
          <a:lstStyle/>
          <a:p>
            <a:pPr indent="0" algn="ctr"/>
            <a:endParaRPr lang="en-US" sz="1300" cap="all"/>
          </a:p>
          <a:p>
            <a:pPr indent="0" algn="ctr"/>
            <a:endParaRPr lang="en-US" sz="1300" cap="all"/>
          </a:p>
          <a:p>
            <a:pPr indent="0" algn="ctr"/>
            <a:r>
              <a:rPr lang="en-US" sz="1300" cap="all"/>
              <a:t>Bloei Digitaal</a:t>
            </a:r>
          </a:p>
        </p:txBody>
      </p:sp>
      <p:sp>
        <p:nvSpPr>
          <p:cNvPr id="37"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5498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400"/>
                                        <p:tgtEl>
                                          <p:spTgt spid="10">
                                            <p:txEl>
                                              <p:pRg st="2" end="2"/>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032" name="Freeform: Shape 103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038" name="Oval 103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040" name="Rectangle 1039">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1072CC-2C36-B7FE-F6A7-373D7E697593}"/>
              </a:ext>
            </a:extLst>
          </p:cNvPr>
          <p:cNvSpPr>
            <a:spLocks noGrp="1"/>
          </p:cNvSpPr>
          <p:nvPr>
            <p:ph type="ctrTitle"/>
          </p:nvPr>
        </p:nvSpPr>
        <p:spPr>
          <a:xfrm>
            <a:off x="677119" y="293214"/>
            <a:ext cx="4894428" cy="1101254"/>
          </a:xfrm>
        </p:spPr>
        <p:txBody>
          <a:bodyPr vert="horz" lIns="91440" tIns="45720" rIns="91440" bIns="45720" rtlCol="0" anchor="b">
            <a:normAutofit/>
          </a:bodyPr>
          <a:lstStyle/>
          <a:p>
            <a:pPr algn="l"/>
            <a:r>
              <a:rPr lang="en-US" cap="all" dirty="0">
                <a:ea typeface="Source Sans Pro SemiBold" panose="020B0603030403020204" pitchFamily="34" charset="0"/>
              </a:rPr>
              <a:t>Memes</a:t>
            </a:r>
          </a:p>
        </p:txBody>
      </p:sp>
      <p:sp>
        <p:nvSpPr>
          <p:cNvPr id="3" name="Subtitle 2">
            <a:extLst>
              <a:ext uri="{FF2B5EF4-FFF2-40B4-BE49-F238E27FC236}">
                <a16:creationId xmlns:a16="http://schemas.microsoft.com/office/drawing/2014/main" id="{1966D256-4EA8-2D30-0E6A-96245C9D8F48}"/>
              </a:ext>
            </a:extLst>
          </p:cNvPr>
          <p:cNvSpPr>
            <a:spLocks noGrp="1"/>
          </p:cNvSpPr>
          <p:nvPr>
            <p:ph type="subTitle" idx="1"/>
          </p:nvPr>
        </p:nvSpPr>
        <p:spPr>
          <a:xfrm>
            <a:off x="677119" y="1286612"/>
            <a:ext cx="4894428" cy="469689"/>
          </a:xfrm>
        </p:spPr>
        <p:txBody>
          <a:bodyPr vert="horz" lIns="91440" tIns="45720" rIns="91440" bIns="45720" rtlCol="0">
            <a:normAutofit/>
          </a:bodyPr>
          <a:lstStyle/>
          <a:p>
            <a:pPr indent="0" algn="l"/>
            <a:r>
              <a:rPr lang="en-US" sz="2400" cap="all" dirty="0"/>
              <a:t>Richard Dawkins</a:t>
            </a:r>
          </a:p>
        </p:txBody>
      </p:sp>
      <p:grpSp>
        <p:nvGrpSpPr>
          <p:cNvPr id="1042" name="Group 1041">
            <a:extLst>
              <a:ext uri="{FF2B5EF4-FFF2-40B4-BE49-F238E27FC236}">
                <a16:creationId xmlns:a16="http://schemas.microsoft.com/office/drawing/2014/main" id="{B2EBBF56-923D-48A7-9F8F-86E33CFA3E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81655" y="673020"/>
            <a:ext cx="4833902" cy="5683329"/>
            <a:chOff x="1674895" y="1345036"/>
            <a:chExt cx="5428610" cy="4210939"/>
          </a:xfrm>
        </p:grpSpPr>
        <p:sp>
          <p:nvSpPr>
            <p:cNvPr id="1043" name="Rectangle 1042">
              <a:extLst>
                <a:ext uri="{FF2B5EF4-FFF2-40B4-BE49-F238E27FC236}">
                  <a16:creationId xmlns:a16="http://schemas.microsoft.com/office/drawing/2014/main" id="{A6D5794E-BC9E-4A8A-BB29-9A32C8F26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216175AF-13E0-4D14-8638-11BBE835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46" name="Rectangle 1045">
            <a:extLst>
              <a:ext uri="{FF2B5EF4-FFF2-40B4-BE49-F238E27FC236}">
                <a16:creationId xmlns:a16="http://schemas.microsoft.com/office/drawing/2014/main" id="{8258443E-B333-44F4-8D49-1EAB1C1A4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256" y="596822"/>
            <a:ext cx="4833901" cy="565387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3427" y="1159624"/>
            <a:ext cx="1054466" cy="469689"/>
            <a:chOff x="9841624" y="4115729"/>
            <a:chExt cx="602169" cy="268223"/>
          </a:xfrm>
          <a:solidFill>
            <a:schemeClr val="tx1"/>
          </a:solidFill>
        </p:grpSpPr>
        <p:sp>
          <p:nvSpPr>
            <p:cNvPr id="1049" name="Freeform: Shape 104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055"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57" name="Graphic 212">
            <a:extLst>
              <a:ext uri="{FF2B5EF4-FFF2-40B4-BE49-F238E27FC236}">
                <a16:creationId xmlns:a16="http://schemas.microsoft.com/office/drawing/2014/main" id="{EB8560A9-B281-46EB-A304-1E4A5A00D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59" name="Oval 1058">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1" name="Oval 1060">
            <a:extLst>
              <a:ext uri="{FF2B5EF4-FFF2-40B4-BE49-F238E27FC236}">
                <a16:creationId xmlns:a16="http://schemas.microsoft.com/office/drawing/2014/main" id="{667882DD-56E8-460E-99D5-86E71982D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Tijdelijke aanduiding voor afbeelding 5">
            <a:extLst>
              <a:ext uri="{FF2B5EF4-FFF2-40B4-BE49-F238E27FC236}">
                <a16:creationId xmlns:a16="http://schemas.microsoft.com/office/drawing/2014/main" id="{0E6124C0-8867-1D6B-EDE7-B4C914B0EC00}"/>
              </a:ext>
            </a:extLst>
          </p:cNvPr>
          <p:cNvPicPr>
            <a:picLocks noGrp="1" noChangeAspect="1"/>
          </p:cNvPicPr>
          <p:nvPr>
            <p:ph type="pic" sz="quarter" idx="10"/>
          </p:nvPr>
        </p:nvPicPr>
        <p:blipFill>
          <a:blip r:embed="rId3"/>
          <a:srcRect t="10583" b="10583"/>
          <a:stretch>
            <a:fillRect/>
          </a:stretch>
        </p:blipFill>
        <p:spPr>
          <a:xfrm>
            <a:off x="6781667" y="1629313"/>
            <a:ext cx="4203700" cy="4203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descr="Selfish Gene, Richard Dawkins | 9780198788607 | Boeken | bol.com">
            <a:extLst>
              <a:ext uri="{FF2B5EF4-FFF2-40B4-BE49-F238E27FC236}">
                <a16:creationId xmlns:a16="http://schemas.microsoft.com/office/drawing/2014/main" id="{E9CDD6B8-5122-91A6-6AFC-27F6D6CAF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827" y="2960687"/>
            <a:ext cx="2172017" cy="32900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kstvak 7">
            <a:extLst>
              <a:ext uri="{FF2B5EF4-FFF2-40B4-BE49-F238E27FC236}">
                <a16:creationId xmlns:a16="http://schemas.microsoft.com/office/drawing/2014/main" id="{7D78232F-E49B-5A3F-22BD-5A029E211F2E}"/>
              </a:ext>
            </a:extLst>
          </p:cNvPr>
          <p:cNvSpPr txBox="1"/>
          <p:nvPr/>
        </p:nvSpPr>
        <p:spPr>
          <a:xfrm>
            <a:off x="678772" y="1760358"/>
            <a:ext cx="4833900" cy="1200329"/>
          </a:xfrm>
          <a:prstGeom prst="rect">
            <a:avLst/>
          </a:prstGeom>
          <a:noFill/>
        </p:spPr>
        <p:txBody>
          <a:bodyPr wrap="square" rtlCol="0">
            <a:spAutoFit/>
          </a:bodyPr>
          <a:lstStyle/>
          <a:p>
            <a:pPr marL="342900" indent="-342900" algn="l">
              <a:buFont typeface="Arial" panose="020B0604020202020204" pitchFamily="34" charset="0"/>
              <a:buChar char="•"/>
            </a:pPr>
            <a:r>
              <a:rPr lang="en-US" sz="1800" dirty="0"/>
              <a:t>1976 – The Selfish Gene</a:t>
            </a:r>
          </a:p>
          <a:p>
            <a:pPr marL="342900" indent="-342900" algn="l">
              <a:buFont typeface="Arial" panose="020B0604020202020204" pitchFamily="34" charset="0"/>
              <a:buChar char="•"/>
            </a:pPr>
            <a:r>
              <a:rPr lang="en-US" sz="1800" dirty="0"/>
              <a:t>Oud </a:t>
            </a:r>
            <a:r>
              <a:rPr lang="en-US" sz="1800" dirty="0" err="1"/>
              <a:t>Grieks</a:t>
            </a:r>
            <a:r>
              <a:rPr lang="en-US" dirty="0"/>
              <a:t>: </a:t>
            </a:r>
            <a:r>
              <a:rPr lang="en-US" sz="1800" dirty="0" err="1"/>
              <a:t>mīmēma</a:t>
            </a:r>
            <a:r>
              <a:rPr lang="en-US" sz="1800" dirty="0"/>
              <a:t> meaning 'imitated thing'</a:t>
            </a:r>
          </a:p>
          <a:p>
            <a:endParaRPr lang="nl-NL" dirty="0"/>
          </a:p>
        </p:txBody>
      </p:sp>
      <p:sp>
        <p:nvSpPr>
          <p:cNvPr id="10" name="Tekstvak 9">
            <a:extLst>
              <a:ext uri="{FF2B5EF4-FFF2-40B4-BE49-F238E27FC236}">
                <a16:creationId xmlns:a16="http://schemas.microsoft.com/office/drawing/2014/main" id="{C5EE44F6-9628-3FB2-5AD2-3A9D5EC65175}"/>
              </a:ext>
            </a:extLst>
          </p:cNvPr>
          <p:cNvSpPr txBox="1"/>
          <p:nvPr/>
        </p:nvSpPr>
        <p:spPr>
          <a:xfrm>
            <a:off x="568562" y="3702493"/>
            <a:ext cx="3131865" cy="2800767"/>
          </a:xfrm>
          <a:prstGeom prst="rect">
            <a:avLst/>
          </a:prstGeom>
          <a:noFill/>
        </p:spPr>
        <p:txBody>
          <a:bodyPr wrap="square">
            <a:spAutoFit/>
          </a:bodyPr>
          <a:lstStyle/>
          <a:p>
            <a:r>
              <a:rPr lang="en-US" sz="1600" b="0" i="0" dirty="0">
                <a:effectLst/>
                <a:latin typeface="+mj-lt"/>
                <a:cs typeface="Courier New" panose="02070309020205020404" pitchFamily="49" charset="0"/>
              </a:rPr>
              <a:t>Meme: </a:t>
            </a:r>
            <a:r>
              <a:rPr lang="en-US" sz="1600" b="0" i="0" dirty="0">
                <a:effectLst/>
                <a:latin typeface="Courier New" panose="02070309020205020404" pitchFamily="49" charset="0"/>
                <a:cs typeface="Courier New" panose="02070309020205020404" pitchFamily="49" charset="0"/>
              </a:rPr>
              <a:t>a unit of </a:t>
            </a:r>
            <a:r>
              <a:rPr lang="en-US" sz="1600" b="0" i="0" u="none" strike="noStrike" dirty="0">
                <a:effectLst/>
                <a:latin typeface="Courier New" panose="02070309020205020404" pitchFamily="49" charset="0"/>
                <a:cs typeface="Courier New" panose="02070309020205020404" pitchFamily="49" charset="0"/>
                <a:hlinkClick r:id="rId5" tooltip="Cultural Transmission">
                  <a:extLst>
                    <a:ext uri="{A12FA001-AC4F-418D-AE19-62706E023703}">
                      <ahyp:hlinkClr xmlns:ahyp="http://schemas.microsoft.com/office/drawing/2018/hyperlinkcolor" val="tx"/>
                    </a:ext>
                  </a:extLst>
                </a:hlinkClick>
              </a:rPr>
              <a:t>cultural transmission</a:t>
            </a:r>
            <a:r>
              <a:rPr lang="en-US" sz="1600" b="0" i="0" dirty="0">
                <a:effectLst/>
                <a:latin typeface="Courier New" panose="02070309020205020404" pitchFamily="49" charset="0"/>
                <a:cs typeface="Courier New" panose="02070309020205020404" pitchFamily="49" charset="0"/>
              </a:rPr>
              <a:t>, or a unit of imitation and replication. </a:t>
            </a:r>
            <a:r>
              <a:rPr lang="en-US" sz="1600" dirty="0">
                <a:latin typeface="Courier New" panose="02070309020205020404" pitchFamily="49" charset="0"/>
                <a:cs typeface="Courier New" panose="02070309020205020404" pitchFamily="49" charset="0"/>
              </a:rPr>
              <a:t>Meme transmission requires a physical medium, such as photons, sound waves, touch, taste, or smell because memes can be transmitted only through the senses.</a:t>
            </a:r>
            <a:endParaRPr lang="nl-NL" sz="1600" dirty="0">
              <a:latin typeface="Courier New" panose="02070309020205020404" pitchFamily="49" charset="0"/>
              <a:cs typeface="Courier New" panose="02070309020205020404" pitchFamily="49" charset="0"/>
            </a:endParaRPr>
          </a:p>
        </p:txBody>
      </p:sp>
      <p:pic>
        <p:nvPicPr>
          <p:cNvPr id="5" name="Picture Placeholder 4">
            <a:extLst>
              <a:ext uri="{FF2B5EF4-FFF2-40B4-BE49-F238E27FC236}">
                <a16:creationId xmlns:a16="http://schemas.microsoft.com/office/drawing/2014/main" id="{04B2AED9-7A8C-860B-6BAE-BB9D26DBCC4D}"/>
              </a:ext>
            </a:extLst>
          </p:cNvPr>
          <p:cNvPicPr>
            <a:picLocks noChangeAspect="1"/>
          </p:cNvPicPr>
          <p:nvPr/>
        </p:nvPicPr>
        <p:blipFill rotWithShape="1">
          <a:blip r:embed="rId6"/>
          <a:srcRect t="8077" b="3603"/>
          <a:stretch/>
        </p:blipFill>
        <p:spPr>
          <a:xfrm>
            <a:off x="63827" y="69951"/>
            <a:ext cx="1070377" cy="945350"/>
          </a:xfrm>
          <a:prstGeom prst="rect">
            <a:avLst/>
          </a:prstGeom>
        </p:spPr>
      </p:pic>
    </p:spTree>
    <p:extLst>
      <p:ext uri="{BB962C8B-B14F-4D97-AF65-F5344CB8AC3E}">
        <p14:creationId xmlns:p14="http://schemas.microsoft.com/office/powerpoint/2010/main" val="3261090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8"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3279" name="Freeform: Shape 3278">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80" name="Freeform: Shape 3279">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81" name="Freeform: Shape 3280">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82" name="Freeform: Shape 3281">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83" name="Freeform: Shape 3282">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285" name="Oval 3284">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287" name="Rectangle 328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790FF4E4-12B9-AA4C-BA2A-A22BB3FA001E}"/>
              </a:ext>
            </a:extLst>
          </p:cNvPr>
          <p:cNvSpPr>
            <a:spLocks noGrp="1"/>
          </p:cNvSpPr>
          <p:nvPr>
            <p:ph type="ctrTitle"/>
          </p:nvPr>
        </p:nvSpPr>
        <p:spPr>
          <a:xfrm>
            <a:off x="7297046" y="415320"/>
            <a:ext cx="4154994" cy="1373821"/>
          </a:xfrm>
        </p:spPr>
        <p:txBody>
          <a:bodyPr vert="horz" lIns="91440" tIns="45720" rIns="91440" bIns="45720" rtlCol="0" anchor="b">
            <a:normAutofit/>
          </a:bodyPr>
          <a:lstStyle/>
          <a:p>
            <a:pPr algn="l"/>
            <a:r>
              <a:rPr lang="en-US" sz="4400" cap="all"/>
              <a:t>Memes</a:t>
            </a:r>
          </a:p>
        </p:txBody>
      </p:sp>
      <p:pic>
        <p:nvPicPr>
          <p:cNvPr id="3082" name="Picture 10" descr="punkers">
            <a:extLst>
              <a:ext uri="{FF2B5EF4-FFF2-40B4-BE49-F238E27FC236}">
                <a16:creationId xmlns:a16="http://schemas.microsoft.com/office/drawing/2014/main" id="{75D04020-0128-B848-4752-84F8D8CB36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812"/>
          <a:stretch/>
        </p:blipFill>
        <p:spPr bwMode="auto">
          <a:xfrm>
            <a:off x="387043" y="680438"/>
            <a:ext cx="3141207" cy="2406603"/>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289" name="Graphic 212">
            <a:extLst>
              <a:ext uri="{FF2B5EF4-FFF2-40B4-BE49-F238E27FC236}">
                <a16:creationId xmlns:a16="http://schemas.microsoft.com/office/drawing/2014/main" id="{E7C065BD-BDC2-4800-908F-25C30F042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982" y="350986"/>
            <a:ext cx="621649" cy="62164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291" name="Graphic 212">
            <a:extLst>
              <a:ext uri="{FF2B5EF4-FFF2-40B4-BE49-F238E27FC236}">
                <a16:creationId xmlns:a16="http://schemas.microsoft.com/office/drawing/2014/main" id="{4E7038E2-1EDB-44C2-A46B-53B270A7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982" y="350986"/>
            <a:ext cx="621649" cy="62164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pic>
        <p:nvPicPr>
          <p:cNvPr id="3078" name="Picture 6">
            <a:extLst>
              <a:ext uri="{FF2B5EF4-FFF2-40B4-BE49-F238E27FC236}">
                <a16:creationId xmlns:a16="http://schemas.microsoft.com/office/drawing/2014/main" id="{0B4B579A-2ED4-2142-C4AC-3EB53BEDD442}"/>
              </a:ext>
            </a:extLst>
          </p:cNvPr>
          <p:cNvPicPr>
            <a:picLocks noChangeAspect="1" noChangeArrowheads="1"/>
          </p:cNvPicPr>
          <p:nvPr/>
        </p:nvPicPr>
        <p:blipFill>
          <a:blip r:embed="rId4"/>
          <a:srcRect l="6496" r="6496"/>
          <a:stretch/>
        </p:blipFill>
        <p:spPr bwMode="auto">
          <a:xfrm>
            <a:off x="3819538" y="692006"/>
            <a:ext cx="3125785" cy="23950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eweging in Leren - Beweegtip: klapspelletjes spelen Wat fijn dat 8  februari de basisscholen weer open mogen. Nog een half weekje  thuisonderwijs💪🏻 Een leuke en zinvolle energizer om te doen tijdens deze “">
            <a:extLst>
              <a:ext uri="{FF2B5EF4-FFF2-40B4-BE49-F238E27FC236}">
                <a16:creationId xmlns:a16="http://schemas.microsoft.com/office/drawing/2014/main" id="{8D7137FC-5B9D-4451-672A-0F92FD95D8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60" b="-1"/>
          <a:stretch/>
        </p:blipFill>
        <p:spPr bwMode="auto">
          <a:xfrm>
            <a:off x="385783" y="3283161"/>
            <a:ext cx="3141207" cy="24433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nikkeren in het potje, de spelregels - De Knikkerprins">
            <a:extLst>
              <a:ext uri="{FF2B5EF4-FFF2-40B4-BE49-F238E27FC236}">
                <a16:creationId xmlns:a16="http://schemas.microsoft.com/office/drawing/2014/main" id="{3ED3026B-9B1D-1FC7-C839-4EAA2B3C79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 b="10197"/>
          <a:stretch/>
        </p:blipFill>
        <p:spPr bwMode="auto">
          <a:xfrm>
            <a:off x="3819538" y="3298545"/>
            <a:ext cx="3130593" cy="2427931"/>
          </a:xfrm>
          <a:prstGeom prst="rect">
            <a:avLst/>
          </a:prstGeom>
          <a:noFill/>
          <a:extLst>
            <a:ext uri="{909E8E84-426E-40DD-AFC4-6F175D3DCCD1}">
              <a14:hiddenFill xmlns:a14="http://schemas.microsoft.com/office/drawing/2010/main">
                <a:solidFill>
                  <a:srgbClr val="FFFFFF"/>
                </a:solidFill>
              </a14:hiddenFill>
            </a:ext>
          </a:extLst>
        </p:spPr>
      </p:pic>
      <p:grpSp>
        <p:nvGrpSpPr>
          <p:cNvPr id="3293" name="Group 3292">
            <a:extLst>
              <a:ext uri="{FF2B5EF4-FFF2-40B4-BE49-F238E27FC236}">
                <a16:creationId xmlns:a16="http://schemas.microsoft.com/office/drawing/2014/main" id="{E8B26CD2-3554-40E7-AD54-5A5CF2A84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70802" y="5687878"/>
            <a:ext cx="1224153" cy="1170122"/>
            <a:chOff x="3670802" y="5687878"/>
            <a:chExt cx="1224153" cy="1170122"/>
          </a:xfrm>
        </p:grpSpPr>
        <p:sp>
          <p:nvSpPr>
            <p:cNvPr id="3294" name="Freeform: Shape 3293">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589" y="5756665"/>
              <a:ext cx="259814" cy="259814"/>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solidFill>
              <a:schemeClr val="tx1"/>
            </a:solidFill>
            <a:ln w="9525" cap="flat">
              <a:noFill/>
              <a:prstDash val="solid"/>
              <a:miter/>
            </a:ln>
          </p:spPr>
          <p:txBody>
            <a:bodyPr rtlCol="0" anchor="ctr"/>
            <a:lstStyle/>
            <a:p>
              <a:endParaRPr lang="en-US"/>
            </a:p>
          </p:txBody>
        </p:sp>
        <p:sp>
          <p:nvSpPr>
            <p:cNvPr id="3295" name="Freeform: Shape 3294">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5183" y="5692259"/>
              <a:ext cx="529706" cy="529707"/>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solidFill>
              <a:schemeClr val="tx1"/>
            </a:solidFill>
            <a:ln w="9525" cap="flat">
              <a:noFill/>
              <a:prstDash val="solid"/>
              <a:miter/>
            </a:ln>
          </p:spPr>
          <p:txBody>
            <a:bodyPr rtlCol="0" anchor="ctr"/>
            <a:lstStyle/>
            <a:p>
              <a:endParaRPr lang="en-US"/>
            </a:p>
          </p:txBody>
        </p:sp>
        <p:sp>
          <p:nvSpPr>
            <p:cNvPr id="3296" name="Freeform: Shape 3295">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0802" y="5687878"/>
              <a:ext cx="676481" cy="67648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solidFill>
              <a:schemeClr val="tx1"/>
            </a:solidFill>
            <a:ln w="9525" cap="flat">
              <a:noFill/>
              <a:prstDash val="solid"/>
              <a:miter/>
            </a:ln>
          </p:spPr>
          <p:txBody>
            <a:bodyPr rtlCol="0" anchor="ctr"/>
            <a:lstStyle/>
            <a:p>
              <a:endParaRPr lang="en-US"/>
            </a:p>
          </p:txBody>
        </p:sp>
        <p:sp>
          <p:nvSpPr>
            <p:cNvPr id="3297" name="Freeform: Shape 3296">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8983" y="5705840"/>
              <a:ext cx="775501" cy="775721"/>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solidFill>
              <a:schemeClr val="tx1"/>
            </a:solidFill>
            <a:ln w="9525" cap="flat">
              <a:noFill/>
              <a:prstDash val="solid"/>
              <a:miter/>
            </a:ln>
          </p:spPr>
          <p:txBody>
            <a:bodyPr rtlCol="0" anchor="ctr"/>
            <a:lstStyle/>
            <a:p>
              <a:endParaRPr lang="en-US"/>
            </a:p>
          </p:txBody>
        </p:sp>
        <p:sp>
          <p:nvSpPr>
            <p:cNvPr id="3298" name="Freeform: Shape 3297">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25786" y="5742862"/>
              <a:ext cx="838595" cy="83859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solidFill>
              <a:schemeClr val="tx1"/>
            </a:solidFill>
            <a:ln w="9525" cap="flat">
              <a:noFill/>
              <a:prstDash val="solid"/>
              <a:miter/>
            </a:ln>
          </p:spPr>
          <p:txBody>
            <a:bodyPr rtlCol="0" anchor="ctr"/>
            <a:lstStyle/>
            <a:p>
              <a:endParaRPr lang="en-US" dirty="0"/>
            </a:p>
          </p:txBody>
        </p:sp>
        <p:sp>
          <p:nvSpPr>
            <p:cNvPr id="3299" name="Freeform: Shape 3298">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76611" y="5793687"/>
              <a:ext cx="874522" cy="874522"/>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solidFill>
              <a:schemeClr val="tx1"/>
            </a:solidFill>
            <a:ln w="9525" cap="flat">
              <a:noFill/>
              <a:prstDash val="solid"/>
              <a:miter/>
            </a:ln>
          </p:spPr>
          <p:txBody>
            <a:bodyPr rtlCol="0" anchor="ctr"/>
            <a:lstStyle/>
            <a:p>
              <a:endParaRPr lang="en-US"/>
            </a:p>
          </p:txBody>
        </p:sp>
        <p:sp>
          <p:nvSpPr>
            <p:cNvPr id="3300" name="Freeform: Shape 3299">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921" y="5856997"/>
              <a:ext cx="885914" cy="885914"/>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solidFill>
              <a:schemeClr val="tx1"/>
            </a:solidFill>
            <a:ln w="9525" cap="flat">
              <a:noFill/>
              <a:prstDash val="solid"/>
              <a:miter/>
            </a:ln>
          </p:spPr>
          <p:txBody>
            <a:bodyPr rtlCol="0" anchor="ctr"/>
            <a:lstStyle/>
            <a:p>
              <a:endParaRPr lang="en-US"/>
            </a:p>
          </p:txBody>
        </p:sp>
        <p:sp>
          <p:nvSpPr>
            <p:cNvPr id="3301" name="Freeform: Shape 3300">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15719" y="5931701"/>
              <a:ext cx="873425" cy="874520"/>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solidFill>
              <a:schemeClr val="tx1"/>
            </a:solidFill>
            <a:ln w="9525" cap="flat">
              <a:noFill/>
              <a:prstDash val="solid"/>
              <a:miter/>
            </a:ln>
          </p:spPr>
          <p:txBody>
            <a:bodyPr rtlCol="0" anchor="ctr"/>
            <a:lstStyle/>
            <a:p>
              <a:endParaRPr lang="en-US"/>
            </a:p>
          </p:txBody>
        </p:sp>
        <p:sp>
          <p:nvSpPr>
            <p:cNvPr id="3302" name="Freeform: Shape 3301">
              <a:extLst>
                <a:ext uri="{FF2B5EF4-FFF2-40B4-BE49-F238E27FC236}">
                  <a16:creationId xmlns:a16="http://schemas.microsoft.com/office/drawing/2014/main" id="{20D63B9F-CB99-4708-92BF-2EEFB8ADF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589" y="5756665"/>
              <a:ext cx="259814" cy="259814"/>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solidFill>
              <a:schemeClr val="tx1"/>
            </a:solidFill>
            <a:ln w="9525" cap="flat">
              <a:noFill/>
              <a:prstDash val="solid"/>
              <a:miter/>
            </a:ln>
          </p:spPr>
          <p:txBody>
            <a:bodyPr rtlCol="0" anchor="ctr"/>
            <a:lstStyle/>
            <a:p>
              <a:endParaRPr lang="en-US"/>
            </a:p>
          </p:txBody>
        </p:sp>
        <p:sp>
          <p:nvSpPr>
            <p:cNvPr id="3303" name="Freeform: Shape 330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00936" y="6018013"/>
              <a:ext cx="839032" cy="839032"/>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solidFill>
              <a:schemeClr val="tx1"/>
            </a:solidFill>
            <a:ln w="9525" cap="flat">
              <a:noFill/>
              <a:prstDash val="solid"/>
              <a:miter/>
            </a:ln>
          </p:spPr>
          <p:txBody>
            <a:bodyPr rtlCol="0" anchor="ctr"/>
            <a:lstStyle/>
            <a:p>
              <a:endParaRPr lang="en-US"/>
            </a:p>
          </p:txBody>
        </p:sp>
        <p:sp>
          <p:nvSpPr>
            <p:cNvPr id="3304" name="Freeform: Shape 330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28356" y="6118348"/>
              <a:ext cx="748415" cy="739652"/>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solidFill>
              <a:schemeClr val="tx1"/>
            </a:solidFill>
            <a:ln w="9525" cap="flat">
              <a:noFill/>
              <a:prstDash val="solid"/>
              <a:miter/>
            </a:ln>
          </p:spPr>
          <p:txBody>
            <a:bodyPr wrap="square" rtlCol="0" anchor="ctr">
              <a:noAutofit/>
            </a:bodyPr>
            <a:lstStyle/>
            <a:p>
              <a:endParaRPr lang="en-US"/>
            </a:p>
          </p:txBody>
        </p:sp>
        <p:sp>
          <p:nvSpPr>
            <p:cNvPr id="3305" name="Freeform: Shape 3304">
              <a:extLst>
                <a:ext uri="{FF2B5EF4-FFF2-40B4-BE49-F238E27FC236}">
                  <a16:creationId xmlns:a16="http://schemas.microsoft.com/office/drawing/2014/main" id="{14C7C2AC-A96D-430B-B0AF-EDE9CDE37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5183" y="5692259"/>
              <a:ext cx="529706" cy="529707"/>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solidFill>
              <a:schemeClr val="tx1"/>
            </a:solidFill>
            <a:ln w="9525" cap="flat">
              <a:noFill/>
              <a:prstDash val="solid"/>
              <a:miter/>
            </a:ln>
          </p:spPr>
          <p:txBody>
            <a:bodyPr rtlCol="0" anchor="ctr"/>
            <a:lstStyle/>
            <a:p>
              <a:endParaRPr lang="en-US"/>
            </a:p>
          </p:txBody>
        </p:sp>
        <p:sp>
          <p:nvSpPr>
            <p:cNvPr id="3306" name="Freeform: Shape 3305">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69456" y="6235550"/>
              <a:ext cx="625499" cy="622450"/>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solidFill>
              <a:schemeClr val="tx1"/>
            </a:solidFill>
            <a:ln w="9525" cap="flat">
              <a:noFill/>
              <a:prstDash val="solid"/>
              <a:miter/>
            </a:ln>
          </p:spPr>
          <p:txBody>
            <a:bodyPr wrap="square" rtlCol="0" anchor="ctr">
              <a:noAutofit/>
            </a:bodyPr>
            <a:lstStyle/>
            <a:p>
              <a:endParaRPr lang="en-US"/>
            </a:p>
          </p:txBody>
        </p:sp>
        <p:sp>
          <p:nvSpPr>
            <p:cNvPr id="3307" name="Freeform: Shape 3306">
              <a:extLst>
                <a:ext uri="{FF2B5EF4-FFF2-40B4-BE49-F238E27FC236}">
                  <a16:creationId xmlns:a16="http://schemas.microsoft.com/office/drawing/2014/main" id="{9241456A-B84E-4F3A-9FF2-791479710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0802" y="5687878"/>
              <a:ext cx="676481" cy="67648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solidFill>
              <a:schemeClr val="tx1"/>
            </a:solidFill>
            <a:ln w="9525" cap="flat">
              <a:noFill/>
              <a:prstDash val="solid"/>
              <a:miter/>
            </a:ln>
          </p:spPr>
          <p:txBody>
            <a:bodyPr rtlCol="0" anchor="ctr"/>
            <a:lstStyle/>
            <a:p>
              <a:endParaRPr lang="en-US"/>
            </a:p>
          </p:txBody>
        </p:sp>
        <p:sp>
          <p:nvSpPr>
            <p:cNvPr id="3308" name="Freeform: Shape 3307">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10519" y="6377943"/>
              <a:ext cx="480057" cy="480057"/>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solidFill>
              <a:schemeClr val="tx1"/>
            </a:solidFill>
            <a:ln w="9525" cap="flat">
              <a:noFill/>
              <a:prstDash val="solid"/>
              <a:miter/>
            </a:ln>
          </p:spPr>
          <p:txBody>
            <a:bodyPr wrap="square" rtlCol="0" anchor="ctr">
              <a:noAutofit/>
            </a:bodyPr>
            <a:lstStyle/>
            <a:p>
              <a:endParaRPr lang="en-US"/>
            </a:p>
          </p:txBody>
        </p:sp>
        <p:sp>
          <p:nvSpPr>
            <p:cNvPr id="3309" name="Freeform: Shape 3308">
              <a:extLst>
                <a:ext uri="{FF2B5EF4-FFF2-40B4-BE49-F238E27FC236}">
                  <a16:creationId xmlns:a16="http://schemas.microsoft.com/office/drawing/2014/main" id="{0AE64DA0-558A-4FB1-8C6E-9331DE8E2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8983" y="5705840"/>
              <a:ext cx="775501" cy="775721"/>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solidFill>
              <a:schemeClr val="tx1"/>
            </a:solidFill>
            <a:ln w="9525" cap="flat">
              <a:noFill/>
              <a:prstDash val="solid"/>
              <a:miter/>
            </a:ln>
          </p:spPr>
          <p:txBody>
            <a:bodyPr rtlCol="0" anchor="ctr"/>
            <a:lstStyle/>
            <a:p>
              <a:endParaRPr lang="en-US"/>
            </a:p>
          </p:txBody>
        </p:sp>
        <p:sp>
          <p:nvSpPr>
            <p:cNvPr id="3310" name="Freeform: Shape 3309">
              <a:extLst>
                <a:ext uri="{FF2B5EF4-FFF2-40B4-BE49-F238E27FC236}">
                  <a16:creationId xmlns:a16="http://schemas.microsoft.com/office/drawing/2014/main" id="{2B9AD90B-1510-414C-A4A3-D87C6CDDE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25786" y="5742862"/>
              <a:ext cx="838595" cy="83859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solidFill>
              <a:schemeClr val="tx1"/>
            </a:solidFill>
            <a:ln w="9525" cap="flat">
              <a:noFill/>
              <a:prstDash val="solid"/>
              <a:miter/>
            </a:ln>
          </p:spPr>
          <p:txBody>
            <a:bodyPr rtlCol="0" anchor="ctr"/>
            <a:lstStyle/>
            <a:p>
              <a:endParaRPr lang="en-US" dirty="0"/>
            </a:p>
          </p:txBody>
        </p:sp>
        <p:sp>
          <p:nvSpPr>
            <p:cNvPr id="3311" name="Freeform: Shape 3310">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66355" y="6583431"/>
              <a:ext cx="259596" cy="259596"/>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solidFill>
              <a:schemeClr val="tx1"/>
            </a:solidFill>
            <a:ln w="9525" cap="flat">
              <a:noFill/>
              <a:prstDash val="solid"/>
              <a:miter/>
            </a:ln>
          </p:spPr>
          <p:txBody>
            <a:bodyPr rtlCol="0" anchor="ctr"/>
            <a:lstStyle/>
            <a:p>
              <a:endParaRPr lang="en-US" dirty="0"/>
            </a:p>
          </p:txBody>
        </p:sp>
        <p:sp>
          <p:nvSpPr>
            <p:cNvPr id="3312" name="Freeform: Shape 3311">
              <a:extLst>
                <a:ext uri="{FF2B5EF4-FFF2-40B4-BE49-F238E27FC236}">
                  <a16:creationId xmlns:a16="http://schemas.microsoft.com/office/drawing/2014/main" id="{7877E113-4AC2-4B62-A539-0EBF836F4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76611" y="5793687"/>
              <a:ext cx="874522" cy="874522"/>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solidFill>
              <a:schemeClr val="tx1"/>
            </a:solidFill>
            <a:ln w="9525" cap="flat">
              <a:noFill/>
              <a:prstDash val="solid"/>
              <a:miter/>
            </a:ln>
          </p:spPr>
          <p:txBody>
            <a:bodyPr rtlCol="0" anchor="ctr"/>
            <a:lstStyle/>
            <a:p>
              <a:endParaRPr lang="en-US"/>
            </a:p>
          </p:txBody>
        </p:sp>
        <p:sp>
          <p:nvSpPr>
            <p:cNvPr id="3313" name="Freeform: Shape 3312">
              <a:extLst>
                <a:ext uri="{FF2B5EF4-FFF2-40B4-BE49-F238E27FC236}">
                  <a16:creationId xmlns:a16="http://schemas.microsoft.com/office/drawing/2014/main" id="{302DB88E-8E75-4E75-8DD9-81BC8AE34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921" y="5856997"/>
              <a:ext cx="885914" cy="885914"/>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solidFill>
              <a:schemeClr val="tx1"/>
            </a:solidFill>
            <a:ln w="9525" cap="flat">
              <a:noFill/>
              <a:prstDash val="solid"/>
              <a:miter/>
            </a:ln>
          </p:spPr>
          <p:txBody>
            <a:bodyPr rtlCol="0" anchor="ctr"/>
            <a:lstStyle/>
            <a:p>
              <a:endParaRPr lang="en-US"/>
            </a:p>
          </p:txBody>
        </p:sp>
        <p:sp>
          <p:nvSpPr>
            <p:cNvPr id="3314" name="Freeform: Shape 3313">
              <a:extLst>
                <a:ext uri="{FF2B5EF4-FFF2-40B4-BE49-F238E27FC236}">
                  <a16:creationId xmlns:a16="http://schemas.microsoft.com/office/drawing/2014/main" id="{543F8628-E1C7-4075-92D7-B36FFCDB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15719" y="5931701"/>
              <a:ext cx="873425" cy="874520"/>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solidFill>
              <a:schemeClr val="tx1"/>
            </a:solidFill>
            <a:ln w="9525" cap="flat">
              <a:noFill/>
              <a:prstDash val="solid"/>
              <a:miter/>
            </a:ln>
          </p:spPr>
          <p:txBody>
            <a:bodyPr rtlCol="0" anchor="ctr"/>
            <a:lstStyle/>
            <a:p>
              <a:endParaRPr lang="en-US"/>
            </a:p>
          </p:txBody>
        </p:sp>
        <p:sp>
          <p:nvSpPr>
            <p:cNvPr id="3315" name="Freeform: Shape 3314">
              <a:extLst>
                <a:ext uri="{FF2B5EF4-FFF2-40B4-BE49-F238E27FC236}">
                  <a16:creationId xmlns:a16="http://schemas.microsoft.com/office/drawing/2014/main" id="{EE8602AA-75DE-4D08-94C6-C93E42FE8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00936" y="6018013"/>
              <a:ext cx="839032" cy="839032"/>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solidFill>
              <a:schemeClr val="tx1"/>
            </a:solidFill>
            <a:ln w="9525" cap="flat">
              <a:noFill/>
              <a:prstDash val="solid"/>
              <a:miter/>
            </a:ln>
          </p:spPr>
          <p:txBody>
            <a:bodyPr rtlCol="0" anchor="ctr"/>
            <a:lstStyle/>
            <a:p>
              <a:endParaRPr lang="en-US"/>
            </a:p>
          </p:txBody>
        </p:sp>
        <p:sp>
          <p:nvSpPr>
            <p:cNvPr id="3316" name="Freeform: Shape 3315">
              <a:extLst>
                <a:ext uri="{FF2B5EF4-FFF2-40B4-BE49-F238E27FC236}">
                  <a16:creationId xmlns:a16="http://schemas.microsoft.com/office/drawing/2014/main" id="{CFBFC0D3-A9DC-40A4-9318-74FFFA13D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28356" y="6118348"/>
              <a:ext cx="748415" cy="739652"/>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solidFill>
              <a:schemeClr val="tx1"/>
            </a:solidFill>
            <a:ln w="9525" cap="flat">
              <a:noFill/>
              <a:prstDash val="solid"/>
              <a:miter/>
            </a:ln>
          </p:spPr>
          <p:txBody>
            <a:bodyPr wrap="square" rtlCol="0" anchor="ctr">
              <a:noAutofit/>
            </a:bodyPr>
            <a:lstStyle/>
            <a:p>
              <a:endParaRPr lang="en-US"/>
            </a:p>
          </p:txBody>
        </p:sp>
        <p:sp>
          <p:nvSpPr>
            <p:cNvPr id="3317" name="Freeform: Shape 3316">
              <a:extLst>
                <a:ext uri="{FF2B5EF4-FFF2-40B4-BE49-F238E27FC236}">
                  <a16:creationId xmlns:a16="http://schemas.microsoft.com/office/drawing/2014/main" id="{C260BB3C-0E8E-48A6-9349-01E8D256CF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69456" y="6235550"/>
              <a:ext cx="625499" cy="622450"/>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solidFill>
              <a:schemeClr val="tx1"/>
            </a:solidFill>
            <a:ln w="9525" cap="flat">
              <a:noFill/>
              <a:prstDash val="solid"/>
              <a:miter/>
            </a:ln>
          </p:spPr>
          <p:txBody>
            <a:bodyPr wrap="square" rtlCol="0" anchor="ctr">
              <a:noAutofit/>
            </a:bodyPr>
            <a:lstStyle/>
            <a:p>
              <a:endParaRPr lang="en-US"/>
            </a:p>
          </p:txBody>
        </p:sp>
        <p:sp>
          <p:nvSpPr>
            <p:cNvPr id="3318" name="Freeform: Shape 3317">
              <a:extLst>
                <a:ext uri="{FF2B5EF4-FFF2-40B4-BE49-F238E27FC236}">
                  <a16:creationId xmlns:a16="http://schemas.microsoft.com/office/drawing/2014/main" id="{F9AEFD80-419E-4937-B011-8E662471F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10519" y="6377943"/>
              <a:ext cx="480057" cy="480057"/>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solidFill>
              <a:schemeClr val="tx1"/>
            </a:solidFill>
            <a:ln w="9525" cap="flat">
              <a:noFill/>
              <a:prstDash val="solid"/>
              <a:miter/>
            </a:ln>
          </p:spPr>
          <p:txBody>
            <a:bodyPr wrap="square" rtlCol="0" anchor="ctr">
              <a:noAutofit/>
            </a:bodyPr>
            <a:lstStyle/>
            <a:p>
              <a:endParaRPr lang="en-US"/>
            </a:p>
          </p:txBody>
        </p:sp>
        <p:sp>
          <p:nvSpPr>
            <p:cNvPr id="3319" name="Freeform: Shape 3318">
              <a:extLst>
                <a:ext uri="{FF2B5EF4-FFF2-40B4-BE49-F238E27FC236}">
                  <a16:creationId xmlns:a16="http://schemas.microsoft.com/office/drawing/2014/main" id="{B2E30F1C-A97C-4A85-92ED-961D46606A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66355" y="6583431"/>
              <a:ext cx="259596" cy="259596"/>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solidFill>
              <a:schemeClr val="tx1"/>
            </a:solidFill>
            <a:ln w="9525" cap="flat">
              <a:noFill/>
              <a:prstDash val="solid"/>
              <a:miter/>
            </a:ln>
          </p:spPr>
          <p:txBody>
            <a:bodyPr rtlCol="0" anchor="ctr"/>
            <a:lstStyle/>
            <a:p>
              <a:endParaRPr lang="en-US" dirty="0"/>
            </a:p>
          </p:txBody>
        </p:sp>
      </p:grpSp>
      <p:sp>
        <p:nvSpPr>
          <p:cNvPr id="15" name="Tekstvak 14">
            <a:extLst>
              <a:ext uri="{FF2B5EF4-FFF2-40B4-BE49-F238E27FC236}">
                <a16:creationId xmlns:a16="http://schemas.microsoft.com/office/drawing/2014/main" id="{8FBBE6B7-1CCF-EBCD-53D7-89636266B2F1}"/>
              </a:ext>
            </a:extLst>
          </p:cNvPr>
          <p:cNvSpPr txBox="1"/>
          <p:nvPr/>
        </p:nvSpPr>
        <p:spPr>
          <a:xfrm>
            <a:off x="7297047" y="1925666"/>
            <a:ext cx="4154994"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Eigen regels</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Eigen </a:t>
            </a:r>
            <a:r>
              <a:rPr lang="en-US" dirty="0" err="1"/>
              <a:t>subcultuur</a:t>
            </a: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err="1"/>
              <a:t>Verandering</a:t>
            </a:r>
            <a:r>
              <a:rPr lang="en-US" dirty="0"/>
              <a:t> over </a:t>
            </a:r>
            <a:r>
              <a:rPr lang="en-US" dirty="0" err="1"/>
              <a:t>tijd</a:t>
            </a:r>
            <a:endParaRPr lang="en-US" dirty="0"/>
          </a:p>
          <a:p>
            <a:pPr>
              <a:lnSpc>
                <a:spcPct val="90000"/>
              </a:lnSpc>
              <a:spcAft>
                <a:spcPts val="600"/>
              </a:spcAft>
            </a:pPr>
            <a:endParaRPr lang="nl-NL" dirty="0"/>
          </a:p>
          <a:p>
            <a:pPr indent="-228600">
              <a:lnSpc>
                <a:spcPct val="90000"/>
              </a:lnSpc>
              <a:spcAft>
                <a:spcPts val="600"/>
              </a:spcAft>
              <a:buFont typeface="Arial" panose="020B0604020202020204" pitchFamily="34" charset="0"/>
              <a:buChar char="•"/>
            </a:pPr>
            <a:r>
              <a:rPr lang="en-US" dirty="0" err="1"/>
              <a:t>Onnavolgbaar</a:t>
            </a:r>
            <a:r>
              <a:rPr lang="en-US" dirty="0"/>
              <a:t> van ‘</a:t>
            </a:r>
            <a:r>
              <a:rPr lang="en-US" dirty="0" err="1"/>
              <a:t>buitenaf</a:t>
            </a:r>
            <a:r>
              <a:rPr lang="en-US" dirty="0"/>
              <a:t>’</a:t>
            </a:r>
          </a:p>
        </p:txBody>
      </p:sp>
      <p:pic>
        <p:nvPicPr>
          <p:cNvPr id="2" name="Picture Placeholder 4">
            <a:extLst>
              <a:ext uri="{FF2B5EF4-FFF2-40B4-BE49-F238E27FC236}">
                <a16:creationId xmlns:a16="http://schemas.microsoft.com/office/drawing/2014/main" id="{427CE27C-D9EB-D987-468C-02A5A06882F8}"/>
              </a:ext>
            </a:extLst>
          </p:cNvPr>
          <p:cNvPicPr>
            <a:picLocks noChangeAspect="1"/>
          </p:cNvPicPr>
          <p:nvPr/>
        </p:nvPicPr>
        <p:blipFill rotWithShape="1">
          <a:blip r:embed="rId7"/>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3038349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056" name="Freeform: Shape 2055">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7" name="Freeform: Shape 2056">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8" name="Freeform: Shape 2057">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9" name="Freeform: Shape 2058">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062" name="Oval 2061">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064" name="Rectangle 2063">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2066" name="Group 2065">
            <a:extLst>
              <a:ext uri="{FF2B5EF4-FFF2-40B4-BE49-F238E27FC236}">
                <a16:creationId xmlns:a16="http://schemas.microsoft.com/office/drawing/2014/main" id="{19C50935-4DD3-46C8-B0BE-74860460EF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481489"/>
            <a:ext cx="932200" cy="932200"/>
            <a:chOff x="10791258" y="619275"/>
            <a:chExt cx="932200" cy="932200"/>
          </a:xfrm>
        </p:grpSpPr>
        <p:sp>
          <p:nvSpPr>
            <p:cNvPr id="2067" name="Graphic 212">
              <a:extLst>
                <a:ext uri="{FF2B5EF4-FFF2-40B4-BE49-F238E27FC236}">
                  <a16:creationId xmlns:a16="http://schemas.microsoft.com/office/drawing/2014/main" id="{7FC918AD-C067-46DF-8F98-83352CB94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68" name="Graphic 212">
              <a:extLst>
                <a:ext uri="{FF2B5EF4-FFF2-40B4-BE49-F238E27FC236}">
                  <a16:creationId xmlns:a16="http://schemas.microsoft.com/office/drawing/2014/main" id="{3C1473DD-4042-44F9-A962-71F52BAE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2070" name="Group 2069">
            <a:extLst>
              <a:ext uri="{FF2B5EF4-FFF2-40B4-BE49-F238E27FC236}">
                <a16:creationId xmlns:a16="http://schemas.microsoft.com/office/drawing/2014/main" id="{EC86BE98-673F-469D-B15E-8B6305CE3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2945" y="1898890"/>
            <a:ext cx="1598829" cy="531293"/>
            <a:chOff x="6491531" y="1420258"/>
            <a:chExt cx="1598829" cy="531293"/>
          </a:xfrm>
          <a:solidFill>
            <a:schemeClr val="tx1"/>
          </a:solidFill>
        </p:grpSpPr>
        <p:grpSp>
          <p:nvGrpSpPr>
            <p:cNvPr id="2071" name="Graphic 190">
              <a:extLst>
                <a:ext uri="{FF2B5EF4-FFF2-40B4-BE49-F238E27FC236}">
                  <a16:creationId xmlns:a16="http://schemas.microsoft.com/office/drawing/2014/main" id="{D60FC4AA-5A68-4DF2-BD89-67DB109869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075" name="Freeform: Shape 2074">
                <a:extLst>
                  <a:ext uri="{FF2B5EF4-FFF2-40B4-BE49-F238E27FC236}">
                    <a16:creationId xmlns:a16="http://schemas.microsoft.com/office/drawing/2014/main" id="{ACC71B55-3529-463E-B5AB-1011B95EF0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76" name="Freeform: Shape 2075">
                <a:extLst>
                  <a:ext uri="{FF2B5EF4-FFF2-40B4-BE49-F238E27FC236}">
                    <a16:creationId xmlns:a16="http://schemas.microsoft.com/office/drawing/2014/main" id="{C7C124C6-B221-427F-ACA6-DFAC5A160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2072" name="Graphic 190">
              <a:extLst>
                <a:ext uri="{FF2B5EF4-FFF2-40B4-BE49-F238E27FC236}">
                  <a16:creationId xmlns:a16="http://schemas.microsoft.com/office/drawing/2014/main" id="{93B7F476-C9DD-4DD5-94E6-FD75C54126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073" name="Freeform: Shape 2072">
                <a:extLst>
                  <a:ext uri="{FF2B5EF4-FFF2-40B4-BE49-F238E27FC236}">
                    <a16:creationId xmlns:a16="http://schemas.microsoft.com/office/drawing/2014/main" id="{CF04B155-0292-44AA-B2FB-2CD2612FA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74" name="Freeform: Shape 2073">
                <a:extLst>
                  <a:ext uri="{FF2B5EF4-FFF2-40B4-BE49-F238E27FC236}">
                    <a16:creationId xmlns:a16="http://schemas.microsoft.com/office/drawing/2014/main" id="{76E3AECF-0782-4578-957B-CDD69EDF6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grpSp>
        <p:nvGrpSpPr>
          <p:cNvPr id="2078" name="Group 2077">
            <a:extLst>
              <a:ext uri="{FF2B5EF4-FFF2-40B4-BE49-F238E27FC236}">
                <a16:creationId xmlns:a16="http://schemas.microsoft.com/office/drawing/2014/main" id="{F70AAE9F-D40D-4A06-A542-AB26D8AB98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6676" y="4575280"/>
            <a:ext cx="1781105" cy="1781136"/>
            <a:chOff x="10154385" y="4452524"/>
            <a:chExt cx="1443404" cy="1443428"/>
          </a:xfrm>
          <a:solidFill>
            <a:schemeClr val="tx1"/>
          </a:solidFill>
        </p:grpSpPr>
        <p:grpSp>
          <p:nvGrpSpPr>
            <p:cNvPr id="2079" name="Graphic 4">
              <a:extLst>
                <a:ext uri="{FF2B5EF4-FFF2-40B4-BE49-F238E27FC236}">
                  <a16:creationId xmlns:a16="http://schemas.microsoft.com/office/drawing/2014/main" id="{E2BD3D1E-8A78-4CA8-A862-614FD75BD9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250" name="Freeform: Shape 2249">
                <a:extLst>
                  <a:ext uri="{FF2B5EF4-FFF2-40B4-BE49-F238E27FC236}">
                    <a16:creationId xmlns:a16="http://schemas.microsoft.com/office/drawing/2014/main" id="{27EF3C4D-D9EE-433E-A50B-6D1B1A4E1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51" name="Freeform: Shape 2250">
                <a:extLst>
                  <a:ext uri="{FF2B5EF4-FFF2-40B4-BE49-F238E27FC236}">
                    <a16:creationId xmlns:a16="http://schemas.microsoft.com/office/drawing/2014/main" id="{FC4F4B86-B0F5-45AB-974A-ED0CF8038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52" name="Freeform: Shape 2251">
                <a:extLst>
                  <a:ext uri="{FF2B5EF4-FFF2-40B4-BE49-F238E27FC236}">
                    <a16:creationId xmlns:a16="http://schemas.microsoft.com/office/drawing/2014/main" id="{1ABCCAB6-2C8F-45DC-A8D3-12AE864BC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3" name="Freeform: Shape 2252">
                <a:extLst>
                  <a:ext uri="{FF2B5EF4-FFF2-40B4-BE49-F238E27FC236}">
                    <a16:creationId xmlns:a16="http://schemas.microsoft.com/office/drawing/2014/main" id="{B77B7A98-FF5E-4AE2-AA18-F9CD647D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4" name="Freeform: Shape 2253">
                <a:extLst>
                  <a:ext uri="{FF2B5EF4-FFF2-40B4-BE49-F238E27FC236}">
                    <a16:creationId xmlns:a16="http://schemas.microsoft.com/office/drawing/2014/main" id="{1BEEA99B-FA00-47DF-A8C6-42E565ACBA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5" name="Freeform: Shape 2254">
                <a:extLst>
                  <a:ext uri="{FF2B5EF4-FFF2-40B4-BE49-F238E27FC236}">
                    <a16:creationId xmlns:a16="http://schemas.microsoft.com/office/drawing/2014/main" id="{9A3073AA-0C95-49D3-ABEB-360AC0DA7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56" name="Freeform: Shape 2255">
                <a:extLst>
                  <a:ext uri="{FF2B5EF4-FFF2-40B4-BE49-F238E27FC236}">
                    <a16:creationId xmlns:a16="http://schemas.microsoft.com/office/drawing/2014/main" id="{ADDC6101-D1BA-45AD-975E-6D22FBBC8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7" name="Freeform: Shape 2256">
                <a:extLst>
                  <a:ext uri="{FF2B5EF4-FFF2-40B4-BE49-F238E27FC236}">
                    <a16:creationId xmlns:a16="http://schemas.microsoft.com/office/drawing/2014/main" id="{7F7FF84E-A790-449D-A30F-A2B32897B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58" name="Freeform: Shape 2257">
                <a:extLst>
                  <a:ext uri="{FF2B5EF4-FFF2-40B4-BE49-F238E27FC236}">
                    <a16:creationId xmlns:a16="http://schemas.microsoft.com/office/drawing/2014/main" id="{BFAC3AB9-2115-4ABC-8F2B-669140D4B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59" name="Freeform: Shape 2258">
                <a:extLst>
                  <a:ext uri="{FF2B5EF4-FFF2-40B4-BE49-F238E27FC236}">
                    <a16:creationId xmlns:a16="http://schemas.microsoft.com/office/drawing/2014/main" id="{12209916-8238-47D3-8470-C3B6748DE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0" name="Freeform: Shape 2259">
                <a:extLst>
                  <a:ext uri="{FF2B5EF4-FFF2-40B4-BE49-F238E27FC236}">
                    <a16:creationId xmlns:a16="http://schemas.microsoft.com/office/drawing/2014/main" id="{342C4170-32C9-45C4-9A3E-3B9DFBDAB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1" name="Freeform: Shape 2260">
                <a:extLst>
                  <a:ext uri="{FF2B5EF4-FFF2-40B4-BE49-F238E27FC236}">
                    <a16:creationId xmlns:a16="http://schemas.microsoft.com/office/drawing/2014/main" id="{252EA0E9-92FF-4BC7-B847-6782E38D9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2" name="Freeform: Shape 2261">
                <a:extLst>
                  <a:ext uri="{FF2B5EF4-FFF2-40B4-BE49-F238E27FC236}">
                    <a16:creationId xmlns:a16="http://schemas.microsoft.com/office/drawing/2014/main" id="{CC5C774B-5471-455E-9173-6114DFF3E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63" name="Freeform: Shape 2262">
                <a:extLst>
                  <a:ext uri="{FF2B5EF4-FFF2-40B4-BE49-F238E27FC236}">
                    <a16:creationId xmlns:a16="http://schemas.microsoft.com/office/drawing/2014/main" id="{F8A27BFB-E943-4C45-BFA2-B1FB44802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4" name="Freeform: Shape 2263">
                <a:extLst>
                  <a:ext uri="{FF2B5EF4-FFF2-40B4-BE49-F238E27FC236}">
                    <a16:creationId xmlns:a16="http://schemas.microsoft.com/office/drawing/2014/main" id="{E10E74B4-0649-4165-A42B-5188136CB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65" name="Freeform: Shape 2264">
                <a:extLst>
                  <a:ext uri="{FF2B5EF4-FFF2-40B4-BE49-F238E27FC236}">
                    <a16:creationId xmlns:a16="http://schemas.microsoft.com/office/drawing/2014/main" id="{285DD857-084E-445B-9D21-3DDF484AE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6" name="Freeform: Shape 2265">
                <a:extLst>
                  <a:ext uri="{FF2B5EF4-FFF2-40B4-BE49-F238E27FC236}">
                    <a16:creationId xmlns:a16="http://schemas.microsoft.com/office/drawing/2014/main" id="{858EAED4-7030-4F02-8735-86B2D41F0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7" name="Freeform: Shape 2266">
                <a:extLst>
                  <a:ext uri="{FF2B5EF4-FFF2-40B4-BE49-F238E27FC236}">
                    <a16:creationId xmlns:a16="http://schemas.microsoft.com/office/drawing/2014/main" id="{FD206B85-4DBA-4A1C-BE5E-9AC09D3E8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8" name="Freeform: Shape 2267">
                <a:extLst>
                  <a:ext uri="{FF2B5EF4-FFF2-40B4-BE49-F238E27FC236}">
                    <a16:creationId xmlns:a16="http://schemas.microsoft.com/office/drawing/2014/main" id="{A9828E4E-D18A-4EB3-AA0E-6A694BAA6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9" name="Freeform: Shape 2268">
                <a:extLst>
                  <a:ext uri="{FF2B5EF4-FFF2-40B4-BE49-F238E27FC236}">
                    <a16:creationId xmlns:a16="http://schemas.microsoft.com/office/drawing/2014/main" id="{242BFF0C-9960-4037-8875-982CC6AB3B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70" name="Freeform: Shape 2269">
                <a:extLst>
                  <a:ext uri="{FF2B5EF4-FFF2-40B4-BE49-F238E27FC236}">
                    <a16:creationId xmlns:a16="http://schemas.microsoft.com/office/drawing/2014/main" id="{FDC46289-4813-4C66-B74D-DA89EB5C7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1" name="Freeform: Shape 2270">
                <a:extLst>
                  <a:ext uri="{FF2B5EF4-FFF2-40B4-BE49-F238E27FC236}">
                    <a16:creationId xmlns:a16="http://schemas.microsoft.com/office/drawing/2014/main" id="{DD12BBDD-E5E4-4866-BA7D-575AA15AF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72" name="Freeform: Shape 2271">
                <a:extLst>
                  <a:ext uri="{FF2B5EF4-FFF2-40B4-BE49-F238E27FC236}">
                    <a16:creationId xmlns:a16="http://schemas.microsoft.com/office/drawing/2014/main" id="{CC7933B6-91C1-49F7-A1D2-E4C9264C7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3" name="Freeform: Shape 2272">
                <a:extLst>
                  <a:ext uri="{FF2B5EF4-FFF2-40B4-BE49-F238E27FC236}">
                    <a16:creationId xmlns:a16="http://schemas.microsoft.com/office/drawing/2014/main" id="{80F77AE0-80D0-441D-8610-15A87072D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4" name="Freeform: Shape 2273">
                <a:extLst>
                  <a:ext uri="{FF2B5EF4-FFF2-40B4-BE49-F238E27FC236}">
                    <a16:creationId xmlns:a16="http://schemas.microsoft.com/office/drawing/2014/main" id="{369F67A5-04FD-4DC3-B5FE-E293F1D8F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5" name="Freeform: Shape 2274">
                <a:extLst>
                  <a:ext uri="{FF2B5EF4-FFF2-40B4-BE49-F238E27FC236}">
                    <a16:creationId xmlns:a16="http://schemas.microsoft.com/office/drawing/2014/main" id="{7D2FE5A5-00D9-4B46-B9C0-DF029A213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6" name="Freeform: Shape 2275">
                <a:extLst>
                  <a:ext uri="{FF2B5EF4-FFF2-40B4-BE49-F238E27FC236}">
                    <a16:creationId xmlns:a16="http://schemas.microsoft.com/office/drawing/2014/main" id="{77863FE7-D2C9-4943-8569-6BF49B87C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7" name="Freeform: Shape 2276">
                <a:extLst>
                  <a:ext uri="{FF2B5EF4-FFF2-40B4-BE49-F238E27FC236}">
                    <a16:creationId xmlns:a16="http://schemas.microsoft.com/office/drawing/2014/main" id="{A0020B1F-76BE-46B2-8D5F-A8BD90E97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8" name="Freeform: Shape 2277">
                <a:extLst>
                  <a:ext uri="{FF2B5EF4-FFF2-40B4-BE49-F238E27FC236}">
                    <a16:creationId xmlns:a16="http://schemas.microsoft.com/office/drawing/2014/main" id="{ABB9081A-5442-44FE-B224-BDBCB08C9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79" name="Freeform: Shape 2278">
                <a:extLst>
                  <a:ext uri="{FF2B5EF4-FFF2-40B4-BE49-F238E27FC236}">
                    <a16:creationId xmlns:a16="http://schemas.microsoft.com/office/drawing/2014/main" id="{F93E179E-A593-4559-96EE-A0B232C5E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0" name="Freeform: Shape 2279">
                <a:extLst>
                  <a:ext uri="{FF2B5EF4-FFF2-40B4-BE49-F238E27FC236}">
                    <a16:creationId xmlns:a16="http://schemas.microsoft.com/office/drawing/2014/main" id="{34DF0844-A707-4E91-9663-D229B49F5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1" name="Freeform: Shape 2280">
                <a:extLst>
                  <a:ext uri="{FF2B5EF4-FFF2-40B4-BE49-F238E27FC236}">
                    <a16:creationId xmlns:a16="http://schemas.microsoft.com/office/drawing/2014/main" id="{C2450B49-EEBA-44E1-A402-CDDFAA21BC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2" name="Freeform: Shape 2281">
                <a:extLst>
                  <a:ext uri="{FF2B5EF4-FFF2-40B4-BE49-F238E27FC236}">
                    <a16:creationId xmlns:a16="http://schemas.microsoft.com/office/drawing/2014/main" id="{A588BB7B-0B7E-44B5-BFD9-EA98377B0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3" name="Freeform: Shape 2282">
                <a:extLst>
                  <a:ext uri="{FF2B5EF4-FFF2-40B4-BE49-F238E27FC236}">
                    <a16:creationId xmlns:a16="http://schemas.microsoft.com/office/drawing/2014/main" id="{69A29819-A120-4DE3-9885-6C9ABDEBF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4" name="Freeform: Shape 2283">
                <a:extLst>
                  <a:ext uri="{FF2B5EF4-FFF2-40B4-BE49-F238E27FC236}">
                    <a16:creationId xmlns:a16="http://schemas.microsoft.com/office/drawing/2014/main" id="{5A47B4D1-A1E7-440C-9756-62F131998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5" name="Freeform: Shape 2284">
                <a:extLst>
                  <a:ext uri="{FF2B5EF4-FFF2-40B4-BE49-F238E27FC236}">
                    <a16:creationId xmlns:a16="http://schemas.microsoft.com/office/drawing/2014/main" id="{6E37264B-D746-4A84-A8D8-C8BB60C5F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6" name="Freeform: Shape 2285">
                <a:extLst>
                  <a:ext uri="{FF2B5EF4-FFF2-40B4-BE49-F238E27FC236}">
                    <a16:creationId xmlns:a16="http://schemas.microsoft.com/office/drawing/2014/main" id="{4A6A55C8-81FC-4BC1-8D9D-989098291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87" name="Freeform: Shape 2286">
                <a:extLst>
                  <a:ext uri="{FF2B5EF4-FFF2-40B4-BE49-F238E27FC236}">
                    <a16:creationId xmlns:a16="http://schemas.microsoft.com/office/drawing/2014/main" id="{25BEED62-890A-4F76-8976-080691285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88" name="Freeform: Shape 2287">
                <a:extLst>
                  <a:ext uri="{FF2B5EF4-FFF2-40B4-BE49-F238E27FC236}">
                    <a16:creationId xmlns:a16="http://schemas.microsoft.com/office/drawing/2014/main" id="{CEDB6363-D238-497C-9F62-70C379437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89" name="Freeform: Shape 2288">
                <a:extLst>
                  <a:ext uri="{FF2B5EF4-FFF2-40B4-BE49-F238E27FC236}">
                    <a16:creationId xmlns:a16="http://schemas.microsoft.com/office/drawing/2014/main" id="{E8AE52A3-EEF4-4363-8348-F0193090B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0" name="Freeform: Shape 2289">
                <a:extLst>
                  <a:ext uri="{FF2B5EF4-FFF2-40B4-BE49-F238E27FC236}">
                    <a16:creationId xmlns:a16="http://schemas.microsoft.com/office/drawing/2014/main" id="{42E43346-6294-4571-8009-00559220A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1" name="Freeform: Shape 2290">
                <a:extLst>
                  <a:ext uri="{FF2B5EF4-FFF2-40B4-BE49-F238E27FC236}">
                    <a16:creationId xmlns:a16="http://schemas.microsoft.com/office/drawing/2014/main" id="{4C9FF21F-0A57-48BD-AFA2-812BDA4AE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2" name="Freeform: Shape 2291">
                <a:extLst>
                  <a:ext uri="{FF2B5EF4-FFF2-40B4-BE49-F238E27FC236}">
                    <a16:creationId xmlns:a16="http://schemas.microsoft.com/office/drawing/2014/main" id="{92CE44D1-4355-4EA0-85D9-46B2BD634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93" name="Freeform: Shape 2292">
                <a:extLst>
                  <a:ext uri="{FF2B5EF4-FFF2-40B4-BE49-F238E27FC236}">
                    <a16:creationId xmlns:a16="http://schemas.microsoft.com/office/drawing/2014/main" id="{E05932D9-8C08-487C-BE8D-CE8D90DBE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4" name="Freeform: Shape 2293">
                <a:extLst>
                  <a:ext uri="{FF2B5EF4-FFF2-40B4-BE49-F238E27FC236}">
                    <a16:creationId xmlns:a16="http://schemas.microsoft.com/office/drawing/2014/main" id="{1956F062-CFDF-41C0-BF81-910A59392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5" name="Freeform: Shape 2294">
                <a:extLst>
                  <a:ext uri="{FF2B5EF4-FFF2-40B4-BE49-F238E27FC236}">
                    <a16:creationId xmlns:a16="http://schemas.microsoft.com/office/drawing/2014/main" id="{6EE30713-2557-4E2C-B23E-A4335296B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6" name="Freeform: Shape 2295">
                <a:extLst>
                  <a:ext uri="{FF2B5EF4-FFF2-40B4-BE49-F238E27FC236}">
                    <a16:creationId xmlns:a16="http://schemas.microsoft.com/office/drawing/2014/main" id="{713ADC1F-8ACA-4FC6-923D-A7D07F15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7" name="Freeform: Shape 2296">
                <a:extLst>
                  <a:ext uri="{FF2B5EF4-FFF2-40B4-BE49-F238E27FC236}">
                    <a16:creationId xmlns:a16="http://schemas.microsoft.com/office/drawing/2014/main" id="{9516A6B3-73B6-4736-BAD3-1BA9B19BB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8" name="Freeform: Shape 2297">
                <a:extLst>
                  <a:ext uri="{FF2B5EF4-FFF2-40B4-BE49-F238E27FC236}">
                    <a16:creationId xmlns:a16="http://schemas.microsoft.com/office/drawing/2014/main" id="{66C9B3A2-34F8-463A-8F26-2DB41BC48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9" name="Freeform: Shape 2298">
                <a:extLst>
                  <a:ext uri="{FF2B5EF4-FFF2-40B4-BE49-F238E27FC236}">
                    <a16:creationId xmlns:a16="http://schemas.microsoft.com/office/drawing/2014/main" id="{D2681A1B-C5B4-4180-B839-F42F15609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00" name="Freeform: Shape 2299">
                <a:extLst>
                  <a:ext uri="{FF2B5EF4-FFF2-40B4-BE49-F238E27FC236}">
                    <a16:creationId xmlns:a16="http://schemas.microsoft.com/office/drawing/2014/main" id="{09B73E73-CAF5-466C-B476-F442DA3F6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01" name="Freeform: Shape 2300">
                <a:extLst>
                  <a:ext uri="{FF2B5EF4-FFF2-40B4-BE49-F238E27FC236}">
                    <a16:creationId xmlns:a16="http://schemas.microsoft.com/office/drawing/2014/main" id="{47DE2FFA-2AEC-4E3C-9BB5-0B4FA9B13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302" name="Freeform: Shape 2301">
                <a:extLst>
                  <a:ext uri="{FF2B5EF4-FFF2-40B4-BE49-F238E27FC236}">
                    <a16:creationId xmlns:a16="http://schemas.microsoft.com/office/drawing/2014/main" id="{707A7E41-23E9-4C4C-8C40-86AC4A286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03" name="Freeform: Shape 2302">
                <a:extLst>
                  <a:ext uri="{FF2B5EF4-FFF2-40B4-BE49-F238E27FC236}">
                    <a16:creationId xmlns:a16="http://schemas.microsoft.com/office/drawing/2014/main" id="{E0EEF3BF-23B8-4558-9496-3FBC0D450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304" name="Freeform: Shape 2303">
                <a:extLst>
                  <a:ext uri="{FF2B5EF4-FFF2-40B4-BE49-F238E27FC236}">
                    <a16:creationId xmlns:a16="http://schemas.microsoft.com/office/drawing/2014/main" id="{F23B0DE3-79D7-4B51-AA85-1D78E1D125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05" name="Freeform: Shape 2304">
                <a:extLst>
                  <a:ext uri="{FF2B5EF4-FFF2-40B4-BE49-F238E27FC236}">
                    <a16:creationId xmlns:a16="http://schemas.microsoft.com/office/drawing/2014/main" id="{66A6C48D-B42A-4213-967E-3F0F31F36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6" name="Freeform: Shape 2305">
                <a:extLst>
                  <a:ext uri="{FF2B5EF4-FFF2-40B4-BE49-F238E27FC236}">
                    <a16:creationId xmlns:a16="http://schemas.microsoft.com/office/drawing/2014/main" id="{460D8262-916E-4A41-9DA7-0416B07C1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7" name="Freeform: Shape 2306">
                <a:extLst>
                  <a:ext uri="{FF2B5EF4-FFF2-40B4-BE49-F238E27FC236}">
                    <a16:creationId xmlns:a16="http://schemas.microsoft.com/office/drawing/2014/main" id="{BDA74C8E-A290-4214-9CDC-7C81E2D30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308" name="Freeform: Shape 2307">
                <a:extLst>
                  <a:ext uri="{FF2B5EF4-FFF2-40B4-BE49-F238E27FC236}">
                    <a16:creationId xmlns:a16="http://schemas.microsoft.com/office/drawing/2014/main" id="{06F0FC8C-B053-49A4-85D1-D02E6ACC0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9" name="Freeform: Shape 2308">
                <a:extLst>
                  <a:ext uri="{FF2B5EF4-FFF2-40B4-BE49-F238E27FC236}">
                    <a16:creationId xmlns:a16="http://schemas.microsoft.com/office/drawing/2014/main" id="{EF6E20D1-B75B-4109-9863-CDF7D7B9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310" name="Freeform: Shape 2309">
                <a:extLst>
                  <a:ext uri="{FF2B5EF4-FFF2-40B4-BE49-F238E27FC236}">
                    <a16:creationId xmlns:a16="http://schemas.microsoft.com/office/drawing/2014/main" id="{CD825563-95D0-4AF8-B76F-C3D9E5B85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11" name="Freeform: Shape 2310">
                <a:extLst>
                  <a:ext uri="{FF2B5EF4-FFF2-40B4-BE49-F238E27FC236}">
                    <a16:creationId xmlns:a16="http://schemas.microsoft.com/office/drawing/2014/main" id="{E4808768-DD68-41FD-B6C9-92A21F856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2" name="Freeform: Shape 2311">
                <a:extLst>
                  <a:ext uri="{FF2B5EF4-FFF2-40B4-BE49-F238E27FC236}">
                    <a16:creationId xmlns:a16="http://schemas.microsoft.com/office/drawing/2014/main" id="{5443C4E4-B94D-4A0F-91E2-EAEEE4333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3" name="Freeform: Shape 2312">
                <a:extLst>
                  <a:ext uri="{FF2B5EF4-FFF2-40B4-BE49-F238E27FC236}">
                    <a16:creationId xmlns:a16="http://schemas.microsoft.com/office/drawing/2014/main" id="{A7BE49C3-DF3E-40D7-AA79-31FF796D8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14" name="Freeform: Shape 2313">
                <a:extLst>
                  <a:ext uri="{FF2B5EF4-FFF2-40B4-BE49-F238E27FC236}">
                    <a16:creationId xmlns:a16="http://schemas.microsoft.com/office/drawing/2014/main" id="{296FD384-B102-4DC5-B7F8-C9CFCAFEF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5" name="Freeform: Shape 2314">
                <a:extLst>
                  <a:ext uri="{FF2B5EF4-FFF2-40B4-BE49-F238E27FC236}">
                    <a16:creationId xmlns:a16="http://schemas.microsoft.com/office/drawing/2014/main" id="{761B0F50-29B0-4715-89EA-3D67D66E9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16" name="Freeform: Shape 2315">
                <a:extLst>
                  <a:ext uri="{FF2B5EF4-FFF2-40B4-BE49-F238E27FC236}">
                    <a16:creationId xmlns:a16="http://schemas.microsoft.com/office/drawing/2014/main" id="{02EE7645-22B2-4AE6-BE83-268CF9FA9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17" name="Freeform: Shape 2316">
                <a:extLst>
                  <a:ext uri="{FF2B5EF4-FFF2-40B4-BE49-F238E27FC236}">
                    <a16:creationId xmlns:a16="http://schemas.microsoft.com/office/drawing/2014/main" id="{0FCB045A-2D48-4F00-9BBE-AE4801A71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8" name="Freeform: Shape 2317">
                <a:extLst>
                  <a:ext uri="{FF2B5EF4-FFF2-40B4-BE49-F238E27FC236}">
                    <a16:creationId xmlns:a16="http://schemas.microsoft.com/office/drawing/2014/main" id="{64C1897B-BBF3-4B8D-9EFD-B58FB97AD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9" name="Freeform: Shape 2318">
                <a:extLst>
                  <a:ext uri="{FF2B5EF4-FFF2-40B4-BE49-F238E27FC236}">
                    <a16:creationId xmlns:a16="http://schemas.microsoft.com/office/drawing/2014/main" id="{8F33C9FF-51FD-4E01-A7D6-DA07904BC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320" name="Freeform: Shape 2319">
                <a:extLst>
                  <a:ext uri="{FF2B5EF4-FFF2-40B4-BE49-F238E27FC236}">
                    <a16:creationId xmlns:a16="http://schemas.microsoft.com/office/drawing/2014/main" id="{1038A907-28E4-4AC5-A3DF-03B30DDB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1" name="Freeform: Shape 2320">
                <a:extLst>
                  <a:ext uri="{FF2B5EF4-FFF2-40B4-BE49-F238E27FC236}">
                    <a16:creationId xmlns:a16="http://schemas.microsoft.com/office/drawing/2014/main" id="{E3BE620C-6DA4-4783-88DF-F2554F8E7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322" name="Freeform: Shape 2321">
                <a:extLst>
                  <a:ext uri="{FF2B5EF4-FFF2-40B4-BE49-F238E27FC236}">
                    <a16:creationId xmlns:a16="http://schemas.microsoft.com/office/drawing/2014/main" id="{215C33E5-3C0F-413D-955F-910161E8B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3" name="Freeform: Shape 2322">
                <a:extLst>
                  <a:ext uri="{FF2B5EF4-FFF2-40B4-BE49-F238E27FC236}">
                    <a16:creationId xmlns:a16="http://schemas.microsoft.com/office/drawing/2014/main" id="{D326348F-BB03-4656-B017-00439FE3E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4" name="Freeform: Shape 2323">
                <a:extLst>
                  <a:ext uri="{FF2B5EF4-FFF2-40B4-BE49-F238E27FC236}">
                    <a16:creationId xmlns:a16="http://schemas.microsoft.com/office/drawing/2014/main" id="{20055F29-A753-4AFE-AF14-DFDE3DE48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5" name="Freeform: Shape 2324">
                <a:extLst>
                  <a:ext uri="{FF2B5EF4-FFF2-40B4-BE49-F238E27FC236}">
                    <a16:creationId xmlns:a16="http://schemas.microsoft.com/office/drawing/2014/main" id="{657EA5FB-E669-4025-9D5B-6DF78AE48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26" name="Freeform: Shape 2325">
                <a:extLst>
                  <a:ext uri="{FF2B5EF4-FFF2-40B4-BE49-F238E27FC236}">
                    <a16:creationId xmlns:a16="http://schemas.microsoft.com/office/drawing/2014/main" id="{CBD49CA9-1E94-44AC-B174-9A9337273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7" name="Freeform: Shape 2326">
                <a:extLst>
                  <a:ext uri="{FF2B5EF4-FFF2-40B4-BE49-F238E27FC236}">
                    <a16:creationId xmlns:a16="http://schemas.microsoft.com/office/drawing/2014/main" id="{558FC163-7C80-4AC8-87B6-AD07A9631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28" name="Freeform: Shape 2327">
                <a:extLst>
                  <a:ext uri="{FF2B5EF4-FFF2-40B4-BE49-F238E27FC236}">
                    <a16:creationId xmlns:a16="http://schemas.microsoft.com/office/drawing/2014/main" id="{FB938ED2-0548-468C-AB68-669B0C157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9" name="Freeform: Shape 2328">
                <a:extLst>
                  <a:ext uri="{FF2B5EF4-FFF2-40B4-BE49-F238E27FC236}">
                    <a16:creationId xmlns:a16="http://schemas.microsoft.com/office/drawing/2014/main" id="{4B558214-CC40-4472-A55E-779E4D2AD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0" name="Freeform: Shape 2329">
                <a:extLst>
                  <a:ext uri="{FF2B5EF4-FFF2-40B4-BE49-F238E27FC236}">
                    <a16:creationId xmlns:a16="http://schemas.microsoft.com/office/drawing/2014/main" id="{9FA37504-C92A-4150-9A6B-9B980E25C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1" name="Freeform: Shape 2330">
                <a:extLst>
                  <a:ext uri="{FF2B5EF4-FFF2-40B4-BE49-F238E27FC236}">
                    <a16:creationId xmlns:a16="http://schemas.microsoft.com/office/drawing/2014/main" id="{F932921F-34B0-4977-B152-333409883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332" name="Freeform: Shape 2331">
                <a:extLst>
                  <a:ext uri="{FF2B5EF4-FFF2-40B4-BE49-F238E27FC236}">
                    <a16:creationId xmlns:a16="http://schemas.microsoft.com/office/drawing/2014/main" id="{CAA972F9-99BB-44A2-8161-84EC4C4E1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3" name="Freeform: Shape 2332">
                <a:extLst>
                  <a:ext uri="{FF2B5EF4-FFF2-40B4-BE49-F238E27FC236}">
                    <a16:creationId xmlns:a16="http://schemas.microsoft.com/office/drawing/2014/main" id="{B070033F-E82A-4F69-8BE0-33B88CB6C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334" name="Freeform: Shape 2333">
                <a:extLst>
                  <a:ext uri="{FF2B5EF4-FFF2-40B4-BE49-F238E27FC236}">
                    <a16:creationId xmlns:a16="http://schemas.microsoft.com/office/drawing/2014/main" id="{5B8CB3D3-5CC3-46BA-B938-EFE5283D5C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5" name="Freeform: Shape 2334">
                <a:extLst>
                  <a:ext uri="{FF2B5EF4-FFF2-40B4-BE49-F238E27FC236}">
                    <a16:creationId xmlns:a16="http://schemas.microsoft.com/office/drawing/2014/main" id="{C4515117-6988-4803-B47E-D964DC19F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6" name="Freeform: Shape 2335">
                <a:extLst>
                  <a:ext uri="{FF2B5EF4-FFF2-40B4-BE49-F238E27FC236}">
                    <a16:creationId xmlns:a16="http://schemas.microsoft.com/office/drawing/2014/main" id="{0FFD108F-3434-4F6A-B5DF-B216E8102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7" name="Freeform: Shape 2336">
                <a:extLst>
                  <a:ext uri="{FF2B5EF4-FFF2-40B4-BE49-F238E27FC236}">
                    <a16:creationId xmlns:a16="http://schemas.microsoft.com/office/drawing/2014/main" id="{A74122B8-F9B6-4E3A-81B2-48070B698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38" name="Freeform: Shape 2337">
                <a:extLst>
                  <a:ext uri="{FF2B5EF4-FFF2-40B4-BE49-F238E27FC236}">
                    <a16:creationId xmlns:a16="http://schemas.microsoft.com/office/drawing/2014/main" id="{8CCA48B6-1BF9-443C-B83F-BA73DC92E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9" name="Freeform: Shape 2338">
                <a:extLst>
                  <a:ext uri="{FF2B5EF4-FFF2-40B4-BE49-F238E27FC236}">
                    <a16:creationId xmlns:a16="http://schemas.microsoft.com/office/drawing/2014/main" id="{BF6BF308-DD11-454B-9506-CB8767656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40" name="Freeform: Shape 2339">
                <a:extLst>
                  <a:ext uri="{FF2B5EF4-FFF2-40B4-BE49-F238E27FC236}">
                    <a16:creationId xmlns:a16="http://schemas.microsoft.com/office/drawing/2014/main" id="{FD69DFD3-74B3-4FFE-A6B0-2785452F6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41" name="Freeform: Shape 2340">
                <a:extLst>
                  <a:ext uri="{FF2B5EF4-FFF2-40B4-BE49-F238E27FC236}">
                    <a16:creationId xmlns:a16="http://schemas.microsoft.com/office/drawing/2014/main" id="{70235D33-B714-484D-A828-A1C2B9DA2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342" name="Freeform: Shape 2341">
                <a:extLst>
                  <a:ext uri="{FF2B5EF4-FFF2-40B4-BE49-F238E27FC236}">
                    <a16:creationId xmlns:a16="http://schemas.microsoft.com/office/drawing/2014/main" id="{1B39A86E-3D93-4519-8339-AF2E16F4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43" name="Freeform: Shape 2342">
                <a:extLst>
                  <a:ext uri="{FF2B5EF4-FFF2-40B4-BE49-F238E27FC236}">
                    <a16:creationId xmlns:a16="http://schemas.microsoft.com/office/drawing/2014/main" id="{A473D478-5749-4AB9-84D3-B6FD2F7E3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4" name="Freeform: Shape 2343">
                <a:extLst>
                  <a:ext uri="{FF2B5EF4-FFF2-40B4-BE49-F238E27FC236}">
                    <a16:creationId xmlns:a16="http://schemas.microsoft.com/office/drawing/2014/main" id="{CD8CFC12-D4F6-4413-A980-9555DB05F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5" name="Freeform: Shape 2344">
                <a:extLst>
                  <a:ext uri="{FF2B5EF4-FFF2-40B4-BE49-F238E27FC236}">
                    <a16:creationId xmlns:a16="http://schemas.microsoft.com/office/drawing/2014/main" id="{D22FB6AD-7251-460C-8F68-EC9A30FE1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6" name="Freeform: Shape 2345">
                <a:extLst>
                  <a:ext uri="{FF2B5EF4-FFF2-40B4-BE49-F238E27FC236}">
                    <a16:creationId xmlns:a16="http://schemas.microsoft.com/office/drawing/2014/main" id="{196CEA23-5605-4C36-BCE1-43F7BC7E6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47" name="Freeform: Shape 2346">
                <a:extLst>
                  <a:ext uri="{FF2B5EF4-FFF2-40B4-BE49-F238E27FC236}">
                    <a16:creationId xmlns:a16="http://schemas.microsoft.com/office/drawing/2014/main" id="{F1F2BD5B-1A74-4E54-8D22-8B01306D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8" name="Freeform: Shape 2347">
                <a:extLst>
                  <a:ext uri="{FF2B5EF4-FFF2-40B4-BE49-F238E27FC236}">
                    <a16:creationId xmlns:a16="http://schemas.microsoft.com/office/drawing/2014/main" id="{2CB5096C-92D4-4D92-BE5E-DC9F8CE87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49" name="Freeform: Shape 2348">
                <a:extLst>
                  <a:ext uri="{FF2B5EF4-FFF2-40B4-BE49-F238E27FC236}">
                    <a16:creationId xmlns:a16="http://schemas.microsoft.com/office/drawing/2014/main" id="{4E952EA9-6EEB-4188-8280-B5941B54B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50" name="Freeform: Shape 2349">
                <a:extLst>
                  <a:ext uri="{FF2B5EF4-FFF2-40B4-BE49-F238E27FC236}">
                    <a16:creationId xmlns:a16="http://schemas.microsoft.com/office/drawing/2014/main" id="{CAF3A5A9-96B1-4099-A611-034308780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1" name="Freeform: Shape 2350">
                <a:extLst>
                  <a:ext uri="{FF2B5EF4-FFF2-40B4-BE49-F238E27FC236}">
                    <a16:creationId xmlns:a16="http://schemas.microsoft.com/office/drawing/2014/main" id="{4690DDC6-840C-4039-A44E-2C9D11454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2" name="Freeform: Shape 2351">
                <a:extLst>
                  <a:ext uri="{FF2B5EF4-FFF2-40B4-BE49-F238E27FC236}">
                    <a16:creationId xmlns:a16="http://schemas.microsoft.com/office/drawing/2014/main" id="{00445CEA-D59C-477B-84A8-716383958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3" name="Freeform: Shape 2352">
                <a:extLst>
                  <a:ext uri="{FF2B5EF4-FFF2-40B4-BE49-F238E27FC236}">
                    <a16:creationId xmlns:a16="http://schemas.microsoft.com/office/drawing/2014/main" id="{1D84F960-F314-41FE-8E0C-9B8DE8B5C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54" name="Freeform: Shape 2353">
                <a:extLst>
                  <a:ext uri="{FF2B5EF4-FFF2-40B4-BE49-F238E27FC236}">
                    <a16:creationId xmlns:a16="http://schemas.microsoft.com/office/drawing/2014/main" id="{F23074B2-0A5D-42D1-914E-A60316556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5" name="Freeform: Shape 2354">
                <a:extLst>
                  <a:ext uri="{FF2B5EF4-FFF2-40B4-BE49-F238E27FC236}">
                    <a16:creationId xmlns:a16="http://schemas.microsoft.com/office/drawing/2014/main" id="{6ACE5B8D-E475-4895-896B-97717639D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6" name="Freeform: Shape 2355">
                <a:extLst>
                  <a:ext uri="{FF2B5EF4-FFF2-40B4-BE49-F238E27FC236}">
                    <a16:creationId xmlns:a16="http://schemas.microsoft.com/office/drawing/2014/main" id="{D63AD73B-CAD9-48E0-89E1-1F531A9F7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7" name="Freeform: Shape 2356">
                <a:extLst>
                  <a:ext uri="{FF2B5EF4-FFF2-40B4-BE49-F238E27FC236}">
                    <a16:creationId xmlns:a16="http://schemas.microsoft.com/office/drawing/2014/main" id="{8F67E191-9D6E-46DA-982D-34D686BF6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8" name="Freeform: Shape 2357">
                <a:extLst>
                  <a:ext uri="{FF2B5EF4-FFF2-40B4-BE49-F238E27FC236}">
                    <a16:creationId xmlns:a16="http://schemas.microsoft.com/office/drawing/2014/main" id="{A3B9058F-A876-4D14-994D-2999554C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9" name="Freeform: Shape 2358">
                <a:extLst>
                  <a:ext uri="{FF2B5EF4-FFF2-40B4-BE49-F238E27FC236}">
                    <a16:creationId xmlns:a16="http://schemas.microsoft.com/office/drawing/2014/main" id="{930DC04D-63F7-4A8B-8BA0-EBB37FBCE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0" name="Freeform: Shape 2359">
                <a:extLst>
                  <a:ext uri="{FF2B5EF4-FFF2-40B4-BE49-F238E27FC236}">
                    <a16:creationId xmlns:a16="http://schemas.microsoft.com/office/drawing/2014/main" id="{DCAA7B2F-CAA7-487C-B9C3-550DCBD4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1" name="Freeform: Shape 2360">
                <a:extLst>
                  <a:ext uri="{FF2B5EF4-FFF2-40B4-BE49-F238E27FC236}">
                    <a16:creationId xmlns:a16="http://schemas.microsoft.com/office/drawing/2014/main" id="{A51E6295-56F4-4B47-9703-8B5C83305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2" name="Freeform: Shape 2361">
                <a:extLst>
                  <a:ext uri="{FF2B5EF4-FFF2-40B4-BE49-F238E27FC236}">
                    <a16:creationId xmlns:a16="http://schemas.microsoft.com/office/drawing/2014/main" id="{FC66FAB9-F717-484C-9F47-ABFBC94A7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63" name="Freeform: Shape 2362">
                <a:extLst>
                  <a:ext uri="{FF2B5EF4-FFF2-40B4-BE49-F238E27FC236}">
                    <a16:creationId xmlns:a16="http://schemas.microsoft.com/office/drawing/2014/main" id="{DA704F57-9070-4439-B6BB-136279857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4" name="Freeform: Shape 2363">
                <a:extLst>
                  <a:ext uri="{FF2B5EF4-FFF2-40B4-BE49-F238E27FC236}">
                    <a16:creationId xmlns:a16="http://schemas.microsoft.com/office/drawing/2014/main" id="{66BD4C2A-A544-4628-B9B4-BC803609C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5" name="Freeform: Shape 2364">
                <a:extLst>
                  <a:ext uri="{FF2B5EF4-FFF2-40B4-BE49-F238E27FC236}">
                    <a16:creationId xmlns:a16="http://schemas.microsoft.com/office/drawing/2014/main" id="{CE9A844C-1080-4183-A980-8E298215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6" name="Freeform: Shape 2365">
                <a:extLst>
                  <a:ext uri="{FF2B5EF4-FFF2-40B4-BE49-F238E27FC236}">
                    <a16:creationId xmlns:a16="http://schemas.microsoft.com/office/drawing/2014/main" id="{92348B29-40E9-4CE2-A23C-936014473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7" name="Freeform: Shape 2366">
                <a:extLst>
                  <a:ext uri="{FF2B5EF4-FFF2-40B4-BE49-F238E27FC236}">
                    <a16:creationId xmlns:a16="http://schemas.microsoft.com/office/drawing/2014/main" id="{9BB11EDA-F6E1-45BA-B49F-7ABDD656E9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8" name="Freeform: Shape 2367">
                <a:extLst>
                  <a:ext uri="{FF2B5EF4-FFF2-40B4-BE49-F238E27FC236}">
                    <a16:creationId xmlns:a16="http://schemas.microsoft.com/office/drawing/2014/main" id="{F441DFD2-327A-4071-9249-BCAEF800D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9" name="Freeform: Shape 2368">
                <a:extLst>
                  <a:ext uri="{FF2B5EF4-FFF2-40B4-BE49-F238E27FC236}">
                    <a16:creationId xmlns:a16="http://schemas.microsoft.com/office/drawing/2014/main" id="{304F0367-9F6D-4C5F-9818-3CC35C87A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70" name="Freeform: Shape 2369">
                <a:extLst>
                  <a:ext uri="{FF2B5EF4-FFF2-40B4-BE49-F238E27FC236}">
                    <a16:creationId xmlns:a16="http://schemas.microsoft.com/office/drawing/2014/main" id="{C967B7DB-7330-4692-AA81-CAFC5160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1" name="Freeform: Shape 2370">
                <a:extLst>
                  <a:ext uri="{FF2B5EF4-FFF2-40B4-BE49-F238E27FC236}">
                    <a16:creationId xmlns:a16="http://schemas.microsoft.com/office/drawing/2014/main" id="{57F65263-2AFD-44AD-AD61-23EC3085C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2" name="Freeform: Shape 2371">
                <a:extLst>
                  <a:ext uri="{FF2B5EF4-FFF2-40B4-BE49-F238E27FC236}">
                    <a16:creationId xmlns:a16="http://schemas.microsoft.com/office/drawing/2014/main" id="{BD4C27B8-A29B-4575-9EC4-A1B7DC079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3" name="Freeform: Shape 2372">
                <a:extLst>
                  <a:ext uri="{FF2B5EF4-FFF2-40B4-BE49-F238E27FC236}">
                    <a16:creationId xmlns:a16="http://schemas.microsoft.com/office/drawing/2014/main" id="{69107FDD-0652-42DE-97A0-264223E6D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4" name="Freeform: Shape 2373">
                <a:extLst>
                  <a:ext uri="{FF2B5EF4-FFF2-40B4-BE49-F238E27FC236}">
                    <a16:creationId xmlns:a16="http://schemas.microsoft.com/office/drawing/2014/main" id="{13688F79-032F-4291-869C-3C26B5E9F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5" name="Freeform: Shape 2374">
                <a:extLst>
                  <a:ext uri="{FF2B5EF4-FFF2-40B4-BE49-F238E27FC236}">
                    <a16:creationId xmlns:a16="http://schemas.microsoft.com/office/drawing/2014/main" id="{661A607F-AD34-4B38-87EF-D0AFBDDF3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6" name="Freeform: Shape 2375">
                <a:extLst>
                  <a:ext uri="{FF2B5EF4-FFF2-40B4-BE49-F238E27FC236}">
                    <a16:creationId xmlns:a16="http://schemas.microsoft.com/office/drawing/2014/main" id="{5694E08C-39BB-4792-B645-37D3E63B7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77" name="Freeform: Shape 2376">
                <a:extLst>
                  <a:ext uri="{FF2B5EF4-FFF2-40B4-BE49-F238E27FC236}">
                    <a16:creationId xmlns:a16="http://schemas.microsoft.com/office/drawing/2014/main" id="{0167048B-FB7B-4B7A-B679-D7974FF5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78" name="Freeform: Shape 2377">
                <a:extLst>
                  <a:ext uri="{FF2B5EF4-FFF2-40B4-BE49-F238E27FC236}">
                    <a16:creationId xmlns:a16="http://schemas.microsoft.com/office/drawing/2014/main" id="{4926B316-063E-4D72-AC12-F0953B320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79" name="Freeform: Shape 2378">
                <a:extLst>
                  <a:ext uri="{FF2B5EF4-FFF2-40B4-BE49-F238E27FC236}">
                    <a16:creationId xmlns:a16="http://schemas.microsoft.com/office/drawing/2014/main" id="{9772A1FC-2C0F-47A6-83D6-9A4A7973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0" name="Freeform: Shape 2379">
                <a:extLst>
                  <a:ext uri="{FF2B5EF4-FFF2-40B4-BE49-F238E27FC236}">
                    <a16:creationId xmlns:a16="http://schemas.microsoft.com/office/drawing/2014/main" id="{4DF32C85-4E56-4356-AE0F-2C8D278F0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1" name="Freeform: Shape 2380">
                <a:extLst>
                  <a:ext uri="{FF2B5EF4-FFF2-40B4-BE49-F238E27FC236}">
                    <a16:creationId xmlns:a16="http://schemas.microsoft.com/office/drawing/2014/main" id="{80ACC557-85EF-41DC-B9EC-B0C63F452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82" name="Freeform: Shape 2381">
                <a:extLst>
                  <a:ext uri="{FF2B5EF4-FFF2-40B4-BE49-F238E27FC236}">
                    <a16:creationId xmlns:a16="http://schemas.microsoft.com/office/drawing/2014/main" id="{13640E5B-764E-4718-975F-3E620288A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3" name="Freeform: Shape 2382">
                <a:extLst>
                  <a:ext uri="{FF2B5EF4-FFF2-40B4-BE49-F238E27FC236}">
                    <a16:creationId xmlns:a16="http://schemas.microsoft.com/office/drawing/2014/main" id="{16A2EF26-7944-4D17-96AE-ABC43243A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84" name="Freeform: Shape 2383">
                <a:extLst>
                  <a:ext uri="{FF2B5EF4-FFF2-40B4-BE49-F238E27FC236}">
                    <a16:creationId xmlns:a16="http://schemas.microsoft.com/office/drawing/2014/main" id="{5A1A1B38-0AEF-44DE-B6A5-0B60A59FC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85" name="Freeform: Shape 2384">
                <a:extLst>
                  <a:ext uri="{FF2B5EF4-FFF2-40B4-BE49-F238E27FC236}">
                    <a16:creationId xmlns:a16="http://schemas.microsoft.com/office/drawing/2014/main" id="{B94D0D12-8DCC-41BF-9225-D72CF3DF5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386" name="Freeform: Shape 2385">
                <a:extLst>
                  <a:ext uri="{FF2B5EF4-FFF2-40B4-BE49-F238E27FC236}">
                    <a16:creationId xmlns:a16="http://schemas.microsoft.com/office/drawing/2014/main" id="{B9E43D6F-7890-4F99-B7CE-C30DBDEA2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87" name="Freeform: Shape 2386">
                <a:extLst>
                  <a:ext uri="{FF2B5EF4-FFF2-40B4-BE49-F238E27FC236}">
                    <a16:creationId xmlns:a16="http://schemas.microsoft.com/office/drawing/2014/main" id="{82E7692B-A0A5-4B63-9E78-B255FCBAD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388" name="Freeform: Shape 2387">
                <a:extLst>
                  <a:ext uri="{FF2B5EF4-FFF2-40B4-BE49-F238E27FC236}">
                    <a16:creationId xmlns:a16="http://schemas.microsoft.com/office/drawing/2014/main" id="{D947BA6F-304B-47B9-913C-6EF6D22B1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89" name="Freeform: Shape 2388">
                <a:extLst>
                  <a:ext uri="{FF2B5EF4-FFF2-40B4-BE49-F238E27FC236}">
                    <a16:creationId xmlns:a16="http://schemas.microsoft.com/office/drawing/2014/main" id="{73AA783A-6086-4C47-8151-6085EADB0F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0" name="Freeform: Shape 2389">
                <a:extLst>
                  <a:ext uri="{FF2B5EF4-FFF2-40B4-BE49-F238E27FC236}">
                    <a16:creationId xmlns:a16="http://schemas.microsoft.com/office/drawing/2014/main" id="{CCB3DC39-E9B5-49ED-B30E-2FB5651CE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1" name="Freeform: Shape 2390">
                <a:extLst>
                  <a:ext uri="{FF2B5EF4-FFF2-40B4-BE49-F238E27FC236}">
                    <a16:creationId xmlns:a16="http://schemas.microsoft.com/office/drawing/2014/main" id="{F1AB56F4-B1CC-4680-ACEF-B87EAA7DD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92" name="Freeform: Shape 2391">
                <a:extLst>
                  <a:ext uri="{FF2B5EF4-FFF2-40B4-BE49-F238E27FC236}">
                    <a16:creationId xmlns:a16="http://schemas.microsoft.com/office/drawing/2014/main" id="{433FE7BD-2D20-45C5-A447-5F0E9337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3" name="Freeform: Shape 2392">
                <a:extLst>
                  <a:ext uri="{FF2B5EF4-FFF2-40B4-BE49-F238E27FC236}">
                    <a16:creationId xmlns:a16="http://schemas.microsoft.com/office/drawing/2014/main" id="{59D9EB2A-0CB8-463E-8313-3470C29C4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94" name="Freeform: Shape 2393">
                <a:extLst>
                  <a:ext uri="{FF2B5EF4-FFF2-40B4-BE49-F238E27FC236}">
                    <a16:creationId xmlns:a16="http://schemas.microsoft.com/office/drawing/2014/main" id="{6AE0C53E-D056-4795-A700-7EBC6C9AE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95" name="Freeform: Shape 2394">
                <a:extLst>
                  <a:ext uri="{FF2B5EF4-FFF2-40B4-BE49-F238E27FC236}">
                    <a16:creationId xmlns:a16="http://schemas.microsoft.com/office/drawing/2014/main" id="{A93FCCD7-1DE2-4D8D-9071-88B245ED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6" name="Freeform: Shape 2395">
                <a:extLst>
                  <a:ext uri="{FF2B5EF4-FFF2-40B4-BE49-F238E27FC236}">
                    <a16:creationId xmlns:a16="http://schemas.microsoft.com/office/drawing/2014/main" id="{8A140C86-8820-4678-B15E-7AECBF59A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7" name="Freeform: Shape 2396">
                <a:extLst>
                  <a:ext uri="{FF2B5EF4-FFF2-40B4-BE49-F238E27FC236}">
                    <a16:creationId xmlns:a16="http://schemas.microsoft.com/office/drawing/2014/main" id="{0BC8E0EB-69E1-484B-AE06-E57C90859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98" name="Freeform: Shape 2397">
                <a:extLst>
                  <a:ext uri="{FF2B5EF4-FFF2-40B4-BE49-F238E27FC236}">
                    <a16:creationId xmlns:a16="http://schemas.microsoft.com/office/drawing/2014/main" id="{FBC0FD0C-82A7-44BF-A997-0A9CA418A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9" name="Freeform: Shape 2398">
                <a:extLst>
                  <a:ext uri="{FF2B5EF4-FFF2-40B4-BE49-F238E27FC236}">
                    <a16:creationId xmlns:a16="http://schemas.microsoft.com/office/drawing/2014/main" id="{A7390762-8393-4F33-80E6-21BA75133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00" name="Freeform: Shape 2399">
                <a:extLst>
                  <a:ext uri="{FF2B5EF4-FFF2-40B4-BE49-F238E27FC236}">
                    <a16:creationId xmlns:a16="http://schemas.microsoft.com/office/drawing/2014/main" id="{81B7B85A-833F-464A-939B-149F84E40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1" name="Freeform: Shape 2400">
                <a:extLst>
                  <a:ext uri="{FF2B5EF4-FFF2-40B4-BE49-F238E27FC236}">
                    <a16:creationId xmlns:a16="http://schemas.microsoft.com/office/drawing/2014/main" id="{F485BF70-0F08-4E17-AFD1-6C5C7B258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2" name="Freeform: Shape 2401">
                <a:extLst>
                  <a:ext uri="{FF2B5EF4-FFF2-40B4-BE49-F238E27FC236}">
                    <a16:creationId xmlns:a16="http://schemas.microsoft.com/office/drawing/2014/main" id="{13C387DD-897C-4282-BEED-6E0BE3286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3" name="Freeform: Shape 2402">
                <a:extLst>
                  <a:ext uri="{FF2B5EF4-FFF2-40B4-BE49-F238E27FC236}">
                    <a16:creationId xmlns:a16="http://schemas.microsoft.com/office/drawing/2014/main" id="{1C79F195-D52B-4E48-A9FF-F07425611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04" name="Freeform: Shape 2403">
                <a:extLst>
                  <a:ext uri="{FF2B5EF4-FFF2-40B4-BE49-F238E27FC236}">
                    <a16:creationId xmlns:a16="http://schemas.microsoft.com/office/drawing/2014/main" id="{F445D0FA-966F-400A-AC8D-8CAAF02E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5" name="Freeform: Shape 2404">
                <a:extLst>
                  <a:ext uri="{FF2B5EF4-FFF2-40B4-BE49-F238E27FC236}">
                    <a16:creationId xmlns:a16="http://schemas.microsoft.com/office/drawing/2014/main" id="{376ECD94-6896-441C-AA44-A4F57F021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06" name="Freeform: Shape 2405">
                <a:extLst>
                  <a:ext uri="{FF2B5EF4-FFF2-40B4-BE49-F238E27FC236}">
                    <a16:creationId xmlns:a16="http://schemas.microsoft.com/office/drawing/2014/main" id="{FC92C350-CAD6-4C2E-A65E-E94F58C37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7" name="Freeform: Shape 2406">
                <a:extLst>
                  <a:ext uri="{FF2B5EF4-FFF2-40B4-BE49-F238E27FC236}">
                    <a16:creationId xmlns:a16="http://schemas.microsoft.com/office/drawing/2014/main" id="{E71598A5-7F8D-4836-B6FC-F1D158278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8" name="Freeform: Shape 2407">
                <a:extLst>
                  <a:ext uri="{FF2B5EF4-FFF2-40B4-BE49-F238E27FC236}">
                    <a16:creationId xmlns:a16="http://schemas.microsoft.com/office/drawing/2014/main" id="{BDCB0F85-A6C5-4E65-8F0A-52671EB3D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9" name="Freeform: Shape 2408">
                <a:extLst>
                  <a:ext uri="{FF2B5EF4-FFF2-40B4-BE49-F238E27FC236}">
                    <a16:creationId xmlns:a16="http://schemas.microsoft.com/office/drawing/2014/main" id="{87FFBD54-2EF4-448F-96C7-157A3C6A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10" name="Freeform: Shape 2409">
                <a:extLst>
                  <a:ext uri="{FF2B5EF4-FFF2-40B4-BE49-F238E27FC236}">
                    <a16:creationId xmlns:a16="http://schemas.microsoft.com/office/drawing/2014/main" id="{CAEA2FD7-C9B8-45B4-BEFC-977053FBB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1" name="Freeform: Shape 2410">
                <a:extLst>
                  <a:ext uri="{FF2B5EF4-FFF2-40B4-BE49-F238E27FC236}">
                    <a16:creationId xmlns:a16="http://schemas.microsoft.com/office/drawing/2014/main" id="{FF912821-388F-422F-B692-31B5E6DE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12" name="Freeform: Shape 2411">
                <a:extLst>
                  <a:ext uri="{FF2B5EF4-FFF2-40B4-BE49-F238E27FC236}">
                    <a16:creationId xmlns:a16="http://schemas.microsoft.com/office/drawing/2014/main" id="{F263D211-562D-46EA-AE01-7B1EDBF71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3" name="Freeform: Shape 2412">
                <a:extLst>
                  <a:ext uri="{FF2B5EF4-FFF2-40B4-BE49-F238E27FC236}">
                    <a16:creationId xmlns:a16="http://schemas.microsoft.com/office/drawing/2014/main" id="{800610A8-10E1-40B1-ABDE-A9D3EEADD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14" name="Freeform: Shape 2413">
                <a:extLst>
                  <a:ext uri="{FF2B5EF4-FFF2-40B4-BE49-F238E27FC236}">
                    <a16:creationId xmlns:a16="http://schemas.microsoft.com/office/drawing/2014/main" id="{764A3047-3F92-4E69-A680-416CC114B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15" name="Freeform: Shape 2414">
                <a:extLst>
                  <a:ext uri="{FF2B5EF4-FFF2-40B4-BE49-F238E27FC236}">
                    <a16:creationId xmlns:a16="http://schemas.microsoft.com/office/drawing/2014/main" id="{7F1FA955-903A-430D-A1DA-7E6E303A1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416" name="Freeform: Shape 2415">
                <a:extLst>
                  <a:ext uri="{FF2B5EF4-FFF2-40B4-BE49-F238E27FC236}">
                    <a16:creationId xmlns:a16="http://schemas.microsoft.com/office/drawing/2014/main" id="{6BC0288C-46CF-46BB-BF88-CFA8B1D8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17" name="Freeform: Shape 2416">
                <a:extLst>
                  <a:ext uri="{FF2B5EF4-FFF2-40B4-BE49-F238E27FC236}">
                    <a16:creationId xmlns:a16="http://schemas.microsoft.com/office/drawing/2014/main" id="{2867B317-CCCD-4EC7-8406-314DB7830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418" name="Freeform: Shape 2417">
                <a:extLst>
                  <a:ext uri="{FF2B5EF4-FFF2-40B4-BE49-F238E27FC236}">
                    <a16:creationId xmlns:a16="http://schemas.microsoft.com/office/drawing/2014/main" id="{3CEEC945-6738-47C2-88E6-DB29BE3EB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080" name="Graphic 4">
              <a:extLst>
                <a:ext uri="{FF2B5EF4-FFF2-40B4-BE49-F238E27FC236}">
                  <a16:creationId xmlns:a16="http://schemas.microsoft.com/office/drawing/2014/main" id="{620CB8D1-CE41-4A5C-8FD5-DACED65531E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081" name="Freeform: Shape 2080">
                <a:extLst>
                  <a:ext uri="{FF2B5EF4-FFF2-40B4-BE49-F238E27FC236}">
                    <a16:creationId xmlns:a16="http://schemas.microsoft.com/office/drawing/2014/main" id="{EA5E2DDF-06EC-428F-9085-5AE5B2F33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82" name="Freeform: Shape 2081">
                <a:extLst>
                  <a:ext uri="{FF2B5EF4-FFF2-40B4-BE49-F238E27FC236}">
                    <a16:creationId xmlns:a16="http://schemas.microsoft.com/office/drawing/2014/main" id="{6579F314-5DE2-47CC-A508-6E15B3B87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3" name="Freeform: Shape 2082">
                <a:extLst>
                  <a:ext uri="{FF2B5EF4-FFF2-40B4-BE49-F238E27FC236}">
                    <a16:creationId xmlns:a16="http://schemas.microsoft.com/office/drawing/2014/main" id="{C969A4AD-8589-4A96-8118-DE73000C4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84" name="Freeform: Shape 2083">
                <a:extLst>
                  <a:ext uri="{FF2B5EF4-FFF2-40B4-BE49-F238E27FC236}">
                    <a16:creationId xmlns:a16="http://schemas.microsoft.com/office/drawing/2014/main" id="{20A98F31-9A68-46C2-A001-8011DF7C4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85" name="Freeform: Shape 2084">
                <a:extLst>
                  <a:ext uri="{FF2B5EF4-FFF2-40B4-BE49-F238E27FC236}">
                    <a16:creationId xmlns:a16="http://schemas.microsoft.com/office/drawing/2014/main" id="{9B442335-3E37-40C9-9E08-8D7931CC9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86" name="Freeform: Shape 2085">
                <a:extLst>
                  <a:ext uri="{FF2B5EF4-FFF2-40B4-BE49-F238E27FC236}">
                    <a16:creationId xmlns:a16="http://schemas.microsoft.com/office/drawing/2014/main" id="{E846DFE3-FEC9-4DBF-9290-F60816F8A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7" name="Freeform: Shape 2086">
                <a:extLst>
                  <a:ext uri="{FF2B5EF4-FFF2-40B4-BE49-F238E27FC236}">
                    <a16:creationId xmlns:a16="http://schemas.microsoft.com/office/drawing/2014/main" id="{9BD31C12-2164-410B-9A3A-6C1BEEA5B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88" name="Freeform: Shape 2087">
                <a:extLst>
                  <a:ext uri="{FF2B5EF4-FFF2-40B4-BE49-F238E27FC236}">
                    <a16:creationId xmlns:a16="http://schemas.microsoft.com/office/drawing/2014/main" id="{DF87D878-021F-4966-9031-5203868AA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89" name="Freeform: Shape 2088">
                <a:extLst>
                  <a:ext uri="{FF2B5EF4-FFF2-40B4-BE49-F238E27FC236}">
                    <a16:creationId xmlns:a16="http://schemas.microsoft.com/office/drawing/2014/main" id="{A1927FB0-8581-4B00-B542-1426415D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0" name="Freeform: Shape 2089">
                <a:extLst>
                  <a:ext uri="{FF2B5EF4-FFF2-40B4-BE49-F238E27FC236}">
                    <a16:creationId xmlns:a16="http://schemas.microsoft.com/office/drawing/2014/main" id="{F11076EE-3A40-4B54-B1F7-555E6831B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1" name="Freeform: Shape 2090">
                <a:extLst>
                  <a:ext uri="{FF2B5EF4-FFF2-40B4-BE49-F238E27FC236}">
                    <a16:creationId xmlns:a16="http://schemas.microsoft.com/office/drawing/2014/main" id="{4315A147-8A55-4B74-8F80-58B50585E0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2" name="Freeform: Shape 2091">
                <a:extLst>
                  <a:ext uri="{FF2B5EF4-FFF2-40B4-BE49-F238E27FC236}">
                    <a16:creationId xmlns:a16="http://schemas.microsoft.com/office/drawing/2014/main" id="{C918AFBC-933F-4220-A164-BA4B40B4D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3" name="Freeform: Shape 2092">
                <a:extLst>
                  <a:ext uri="{FF2B5EF4-FFF2-40B4-BE49-F238E27FC236}">
                    <a16:creationId xmlns:a16="http://schemas.microsoft.com/office/drawing/2014/main" id="{53814E64-DB41-47BE-9E6E-F40AC4A82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4" name="Freeform: Shape 2093">
                <a:extLst>
                  <a:ext uri="{FF2B5EF4-FFF2-40B4-BE49-F238E27FC236}">
                    <a16:creationId xmlns:a16="http://schemas.microsoft.com/office/drawing/2014/main" id="{6DC1BF4C-B973-4D6F-AF0E-EA5838A1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5" name="Freeform: Shape 2094">
                <a:extLst>
                  <a:ext uri="{FF2B5EF4-FFF2-40B4-BE49-F238E27FC236}">
                    <a16:creationId xmlns:a16="http://schemas.microsoft.com/office/drawing/2014/main" id="{8F9E73A9-D8DE-4FB2-BCA9-D07DD7A2E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96" name="Freeform: Shape 2095">
                <a:extLst>
                  <a:ext uri="{FF2B5EF4-FFF2-40B4-BE49-F238E27FC236}">
                    <a16:creationId xmlns:a16="http://schemas.microsoft.com/office/drawing/2014/main" id="{0B2FF232-F7ED-4A4E-A36D-94E7B24F3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97" name="Freeform: Shape 2096">
                <a:extLst>
                  <a:ext uri="{FF2B5EF4-FFF2-40B4-BE49-F238E27FC236}">
                    <a16:creationId xmlns:a16="http://schemas.microsoft.com/office/drawing/2014/main" id="{E058CFC5-FAB0-40DD-9B58-D7A64EF01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8" name="Freeform: Shape 2097">
                <a:extLst>
                  <a:ext uri="{FF2B5EF4-FFF2-40B4-BE49-F238E27FC236}">
                    <a16:creationId xmlns:a16="http://schemas.microsoft.com/office/drawing/2014/main" id="{B7C79FDB-284E-41FB-A93C-3A6A4F948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9" name="Freeform: Shape 2098">
                <a:extLst>
                  <a:ext uri="{FF2B5EF4-FFF2-40B4-BE49-F238E27FC236}">
                    <a16:creationId xmlns:a16="http://schemas.microsoft.com/office/drawing/2014/main" id="{706A4151-1369-4294-824A-70C8F929F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0" name="Freeform: Shape 2099">
                <a:extLst>
                  <a:ext uri="{FF2B5EF4-FFF2-40B4-BE49-F238E27FC236}">
                    <a16:creationId xmlns:a16="http://schemas.microsoft.com/office/drawing/2014/main" id="{BB9396E5-7245-48DA-AA32-5AB0842B7E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01" name="Freeform: Shape 2100">
                <a:extLst>
                  <a:ext uri="{FF2B5EF4-FFF2-40B4-BE49-F238E27FC236}">
                    <a16:creationId xmlns:a16="http://schemas.microsoft.com/office/drawing/2014/main" id="{066EB7EE-D151-4B68-B14C-1C54DF2B1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2" name="Freeform: Shape 2101">
                <a:extLst>
                  <a:ext uri="{FF2B5EF4-FFF2-40B4-BE49-F238E27FC236}">
                    <a16:creationId xmlns:a16="http://schemas.microsoft.com/office/drawing/2014/main" id="{FF4EDA4A-9471-4A70-9A00-B1A66B5E1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03" name="Freeform: Shape 2102">
                <a:extLst>
                  <a:ext uri="{FF2B5EF4-FFF2-40B4-BE49-F238E27FC236}">
                    <a16:creationId xmlns:a16="http://schemas.microsoft.com/office/drawing/2014/main" id="{04799963-01EB-401F-8BFD-6CDF641B5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4" name="Freeform: Shape 2103">
                <a:extLst>
                  <a:ext uri="{FF2B5EF4-FFF2-40B4-BE49-F238E27FC236}">
                    <a16:creationId xmlns:a16="http://schemas.microsoft.com/office/drawing/2014/main" id="{04CB3DF6-6D3D-40C5-B741-F2D83DD79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5" name="Freeform: Shape 2104">
                <a:extLst>
                  <a:ext uri="{FF2B5EF4-FFF2-40B4-BE49-F238E27FC236}">
                    <a16:creationId xmlns:a16="http://schemas.microsoft.com/office/drawing/2014/main" id="{CA7B3897-3CBB-49E3-90EC-96E63DD9A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6" name="Freeform: Shape 2105">
                <a:extLst>
                  <a:ext uri="{FF2B5EF4-FFF2-40B4-BE49-F238E27FC236}">
                    <a16:creationId xmlns:a16="http://schemas.microsoft.com/office/drawing/2014/main" id="{E37DB1E2-1825-47B1-9E89-634473EF5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7" name="Freeform: Shape 2106">
                <a:extLst>
                  <a:ext uri="{FF2B5EF4-FFF2-40B4-BE49-F238E27FC236}">
                    <a16:creationId xmlns:a16="http://schemas.microsoft.com/office/drawing/2014/main" id="{D2052410-9234-4B80-B825-7F91A5D61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8" name="Freeform: Shape 2107">
                <a:extLst>
                  <a:ext uri="{FF2B5EF4-FFF2-40B4-BE49-F238E27FC236}">
                    <a16:creationId xmlns:a16="http://schemas.microsoft.com/office/drawing/2014/main" id="{08E7CB48-0744-4DF2-86B6-3335F38E6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9" name="Freeform: Shape 2108">
                <a:extLst>
                  <a:ext uri="{FF2B5EF4-FFF2-40B4-BE49-F238E27FC236}">
                    <a16:creationId xmlns:a16="http://schemas.microsoft.com/office/drawing/2014/main" id="{CEB74DCF-332B-4BD3-B036-4A133327A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0" name="Freeform: Shape 2109">
                <a:extLst>
                  <a:ext uri="{FF2B5EF4-FFF2-40B4-BE49-F238E27FC236}">
                    <a16:creationId xmlns:a16="http://schemas.microsoft.com/office/drawing/2014/main" id="{91B69718-3DD4-4F38-81E1-2342692A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1" name="Freeform: Shape 2110">
                <a:extLst>
                  <a:ext uri="{FF2B5EF4-FFF2-40B4-BE49-F238E27FC236}">
                    <a16:creationId xmlns:a16="http://schemas.microsoft.com/office/drawing/2014/main" id="{D5CE2490-5C33-412B-B444-D335E3AE8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2" name="Freeform: Shape 2111">
                <a:extLst>
                  <a:ext uri="{FF2B5EF4-FFF2-40B4-BE49-F238E27FC236}">
                    <a16:creationId xmlns:a16="http://schemas.microsoft.com/office/drawing/2014/main" id="{3328ABF3-0C84-459E-B986-7DCD455B6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3" name="Freeform: Shape 2112">
                <a:extLst>
                  <a:ext uri="{FF2B5EF4-FFF2-40B4-BE49-F238E27FC236}">
                    <a16:creationId xmlns:a16="http://schemas.microsoft.com/office/drawing/2014/main" id="{37381077-83CF-4050-A5F3-8C33C6E70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4" name="Freeform: Shape 2113">
                <a:extLst>
                  <a:ext uri="{FF2B5EF4-FFF2-40B4-BE49-F238E27FC236}">
                    <a16:creationId xmlns:a16="http://schemas.microsoft.com/office/drawing/2014/main" id="{920C082F-B414-4A4B-82AB-CE86C925C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5" name="Freeform: Shape 2114">
                <a:extLst>
                  <a:ext uri="{FF2B5EF4-FFF2-40B4-BE49-F238E27FC236}">
                    <a16:creationId xmlns:a16="http://schemas.microsoft.com/office/drawing/2014/main" id="{0B3086F2-6938-4EB0-9EC8-B829D1E9F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6" name="Freeform: Shape 2115">
                <a:extLst>
                  <a:ext uri="{FF2B5EF4-FFF2-40B4-BE49-F238E27FC236}">
                    <a16:creationId xmlns:a16="http://schemas.microsoft.com/office/drawing/2014/main" id="{5E9F8385-761F-44AF-8AC6-CDBA79A52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7" name="Freeform: Shape 2116">
                <a:extLst>
                  <a:ext uri="{FF2B5EF4-FFF2-40B4-BE49-F238E27FC236}">
                    <a16:creationId xmlns:a16="http://schemas.microsoft.com/office/drawing/2014/main" id="{09AADCB5-90F3-4C5F-97B2-73CFF780A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18" name="Freeform: Shape 2117">
                <a:extLst>
                  <a:ext uri="{FF2B5EF4-FFF2-40B4-BE49-F238E27FC236}">
                    <a16:creationId xmlns:a16="http://schemas.microsoft.com/office/drawing/2014/main" id="{ABB6628B-E9D0-4651-8570-CF1E5DB0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19" name="Freeform: Shape 2118">
                <a:extLst>
                  <a:ext uri="{FF2B5EF4-FFF2-40B4-BE49-F238E27FC236}">
                    <a16:creationId xmlns:a16="http://schemas.microsoft.com/office/drawing/2014/main" id="{34C9E771-C0D9-4027-96D7-651E8B736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20" name="Freeform: Shape 2119">
                <a:extLst>
                  <a:ext uri="{FF2B5EF4-FFF2-40B4-BE49-F238E27FC236}">
                    <a16:creationId xmlns:a16="http://schemas.microsoft.com/office/drawing/2014/main" id="{380B5730-FEEA-409B-9D23-066B99E31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21" name="Freeform: Shape 2120">
                <a:extLst>
                  <a:ext uri="{FF2B5EF4-FFF2-40B4-BE49-F238E27FC236}">
                    <a16:creationId xmlns:a16="http://schemas.microsoft.com/office/drawing/2014/main" id="{B4A9FBAD-235A-4A0F-8C54-15633CCAF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2" name="Freeform: Shape 2121">
                <a:extLst>
                  <a:ext uri="{FF2B5EF4-FFF2-40B4-BE49-F238E27FC236}">
                    <a16:creationId xmlns:a16="http://schemas.microsoft.com/office/drawing/2014/main" id="{BF2F6746-8E16-406D-835E-5FCE6D4F0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23" name="Freeform: Shape 2122">
                <a:extLst>
                  <a:ext uri="{FF2B5EF4-FFF2-40B4-BE49-F238E27FC236}">
                    <a16:creationId xmlns:a16="http://schemas.microsoft.com/office/drawing/2014/main" id="{4FADF2DF-4564-4627-AA45-85EFB7082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24" name="Freeform: Shape 2123">
                <a:extLst>
                  <a:ext uri="{FF2B5EF4-FFF2-40B4-BE49-F238E27FC236}">
                    <a16:creationId xmlns:a16="http://schemas.microsoft.com/office/drawing/2014/main" id="{3D4185DD-65EF-442E-935F-90BDEB5E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5" name="Freeform: Shape 2124">
                <a:extLst>
                  <a:ext uri="{FF2B5EF4-FFF2-40B4-BE49-F238E27FC236}">
                    <a16:creationId xmlns:a16="http://schemas.microsoft.com/office/drawing/2014/main" id="{0B30569E-CF14-4DF4-AE71-046DC4200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6" name="Freeform: Shape 2125">
                <a:extLst>
                  <a:ext uri="{FF2B5EF4-FFF2-40B4-BE49-F238E27FC236}">
                    <a16:creationId xmlns:a16="http://schemas.microsoft.com/office/drawing/2014/main" id="{ADC6272B-8E87-4AF5-A668-16EC7F3C4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7" name="Freeform: Shape 2126">
                <a:extLst>
                  <a:ext uri="{FF2B5EF4-FFF2-40B4-BE49-F238E27FC236}">
                    <a16:creationId xmlns:a16="http://schemas.microsoft.com/office/drawing/2014/main" id="{95404AC5-86D6-4864-BE91-84B6F66D5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8" name="Freeform: Shape 2127">
                <a:extLst>
                  <a:ext uri="{FF2B5EF4-FFF2-40B4-BE49-F238E27FC236}">
                    <a16:creationId xmlns:a16="http://schemas.microsoft.com/office/drawing/2014/main" id="{0283DF22-5559-4FAB-A06F-CDB1F9C99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9" name="Freeform: Shape 2128">
                <a:extLst>
                  <a:ext uri="{FF2B5EF4-FFF2-40B4-BE49-F238E27FC236}">
                    <a16:creationId xmlns:a16="http://schemas.microsoft.com/office/drawing/2014/main" id="{F82E770A-E6CC-441E-A6A9-47A33BF50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0" name="Freeform: Shape 2129">
                <a:extLst>
                  <a:ext uri="{FF2B5EF4-FFF2-40B4-BE49-F238E27FC236}">
                    <a16:creationId xmlns:a16="http://schemas.microsoft.com/office/drawing/2014/main" id="{32C89056-2DB3-4565-8418-63EE598E0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1" name="Freeform: Shape 2130">
                <a:extLst>
                  <a:ext uri="{FF2B5EF4-FFF2-40B4-BE49-F238E27FC236}">
                    <a16:creationId xmlns:a16="http://schemas.microsoft.com/office/drawing/2014/main" id="{A81C1B01-00CC-4C39-A005-8544974B9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2" name="Freeform: Shape 2131">
                <a:extLst>
                  <a:ext uri="{FF2B5EF4-FFF2-40B4-BE49-F238E27FC236}">
                    <a16:creationId xmlns:a16="http://schemas.microsoft.com/office/drawing/2014/main" id="{EC8F3F3D-5E7B-4168-BA7B-09B22C878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133" name="Freeform: Shape 2132">
                <a:extLst>
                  <a:ext uri="{FF2B5EF4-FFF2-40B4-BE49-F238E27FC236}">
                    <a16:creationId xmlns:a16="http://schemas.microsoft.com/office/drawing/2014/main" id="{BB09AD41-8582-44F1-A4DB-8C4ECC1D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4" name="Freeform: Shape 2133">
                <a:extLst>
                  <a:ext uri="{FF2B5EF4-FFF2-40B4-BE49-F238E27FC236}">
                    <a16:creationId xmlns:a16="http://schemas.microsoft.com/office/drawing/2014/main" id="{EEF98626-AA8E-4ABF-A29A-89C159D70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135" name="Freeform: Shape 2134">
                <a:extLst>
                  <a:ext uri="{FF2B5EF4-FFF2-40B4-BE49-F238E27FC236}">
                    <a16:creationId xmlns:a16="http://schemas.microsoft.com/office/drawing/2014/main" id="{8A910E73-8115-449D-91BC-4BFD85100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36" name="Freeform: Shape 2135">
                <a:extLst>
                  <a:ext uri="{FF2B5EF4-FFF2-40B4-BE49-F238E27FC236}">
                    <a16:creationId xmlns:a16="http://schemas.microsoft.com/office/drawing/2014/main" id="{2BA84EC5-ADB4-412B-9D7F-785CA2404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37" name="Freeform: Shape 2136">
                <a:extLst>
                  <a:ext uri="{FF2B5EF4-FFF2-40B4-BE49-F238E27FC236}">
                    <a16:creationId xmlns:a16="http://schemas.microsoft.com/office/drawing/2014/main" id="{1EAEE025-D974-498D-B276-E887588BF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38" name="Freeform: Shape 2137">
                <a:extLst>
                  <a:ext uri="{FF2B5EF4-FFF2-40B4-BE49-F238E27FC236}">
                    <a16:creationId xmlns:a16="http://schemas.microsoft.com/office/drawing/2014/main" id="{C0A6777F-C322-4CFA-B4FA-C98FF4CBF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39" name="Freeform: Shape 2138">
                <a:extLst>
                  <a:ext uri="{FF2B5EF4-FFF2-40B4-BE49-F238E27FC236}">
                    <a16:creationId xmlns:a16="http://schemas.microsoft.com/office/drawing/2014/main" id="{6C45B00F-D649-44DC-9CB3-04C5A6CB8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40" name="Freeform: Shape 2139">
                <a:extLst>
                  <a:ext uri="{FF2B5EF4-FFF2-40B4-BE49-F238E27FC236}">
                    <a16:creationId xmlns:a16="http://schemas.microsoft.com/office/drawing/2014/main" id="{14D681DB-7395-46C8-A277-8D5478BA8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41" name="Freeform: Shape 2140">
                <a:extLst>
                  <a:ext uri="{FF2B5EF4-FFF2-40B4-BE49-F238E27FC236}">
                    <a16:creationId xmlns:a16="http://schemas.microsoft.com/office/drawing/2014/main" id="{2FF0C982-758E-46DD-88BE-0B1087F20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42" name="Freeform: Shape 2141">
                <a:extLst>
                  <a:ext uri="{FF2B5EF4-FFF2-40B4-BE49-F238E27FC236}">
                    <a16:creationId xmlns:a16="http://schemas.microsoft.com/office/drawing/2014/main" id="{3AC91889-4175-4937-A495-37094F3EE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3" name="Freeform: Shape 2142">
                <a:extLst>
                  <a:ext uri="{FF2B5EF4-FFF2-40B4-BE49-F238E27FC236}">
                    <a16:creationId xmlns:a16="http://schemas.microsoft.com/office/drawing/2014/main" id="{79B67AE9-E5D6-4FA2-AFB6-73EB86009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4" name="Freeform: Shape 2143">
                <a:extLst>
                  <a:ext uri="{FF2B5EF4-FFF2-40B4-BE49-F238E27FC236}">
                    <a16:creationId xmlns:a16="http://schemas.microsoft.com/office/drawing/2014/main" id="{DA158CC5-EE56-492A-A095-77324472D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45" name="Freeform: Shape 2144">
                <a:extLst>
                  <a:ext uri="{FF2B5EF4-FFF2-40B4-BE49-F238E27FC236}">
                    <a16:creationId xmlns:a16="http://schemas.microsoft.com/office/drawing/2014/main" id="{2547278D-FC88-4AB6-8C3C-EEF9282F3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6" name="Freeform: Shape 2145">
                <a:extLst>
                  <a:ext uri="{FF2B5EF4-FFF2-40B4-BE49-F238E27FC236}">
                    <a16:creationId xmlns:a16="http://schemas.microsoft.com/office/drawing/2014/main" id="{D0EC49A0-0827-49E5-89C4-F56299A5D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47" name="Freeform: Shape 2146">
                <a:extLst>
                  <a:ext uri="{FF2B5EF4-FFF2-40B4-BE49-F238E27FC236}">
                    <a16:creationId xmlns:a16="http://schemas.microsoft.com/office/drawing/2014/main" id="{9B2514B8-CBE5-40F8-85F8-8B9D514F5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48" name="Freeform: Shape 2147">
                <a:extLst>
                  <a:ext uri="{FF2B5EF4-FFF2-40B4-BE49-F238E27FC236}">
                    <a16:creationId xmlns:a16="http://schemas.microsoft.com/office/drawing/2014/main" id="{89206225-1385-42CD-A435-03C6731B5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49" name="Freeform: Shape 2148">
                <a:extLst>
                  <a:ext uri="{FF2B5EF4-FFF2-40B4-BE49-F238E27FC236}">
                    <a16:creationId xmlns:a16="http://schemas.microsoft.com/office/drawing/2014/main" id="{516C97D0-ECDA-4BE7-B7B0-104FBAC6E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0" name="Freeform: Shape 2149">
                <a:extLst>
                  <a:ext uri="{FF2B5EF4-FFF2-40B4-BE49-F238E27FC236}">
                    <a16:creationId xmlns:a16="http://schemas.microsoft.com/office/drawing/2014/main" id="{79F18E51-9DC0-4458-85F4-8DB85B23C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51" name="Freeform: Shape 2150">
                <a:extLst>
                  <a:ext uri="{FF2B5EF4-FFF2-40B4-BE49-F238E27FC236}">
                    <a16:creationId xmlns:a16="http://schemas.microsoft.com/office/drawing/2014/main" id="{18150D47-30EF-4F80-A28C-F206A8E15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2" name="Freeform: Shape 2151">
                <a:extLst>
                  <a:ext uri="{FF2B5EF4-FFF2-40B4-BE49-F238E27FC236}">
                    <a16:creationId xmlns:a16="http://schemas.microsoft.com/office/drawing/2014/main" id="{9146AF03-B828-49EB-A7CE-81D57EA9B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53" name="Freeform: Shape 2152">
                <a:extLst>
                  <a:ext uri="{FF2B5EF4-FFF2-40B4-BE49-F238E27FC236}">
                    <a16:creationId xmlns:a16="http://schemas.microsoft.com/office/drawing/2014/main" id="{7CD96A2B-A3CD-4992-97C7-7F47A2A3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4" name="Freeform: Shape 2153">
                <a:extLst>
                  <a:ext uri="{FF2B5EF4-FFF2-40B4-BE49-F238E27FC236}">
                    <a16:creationId xmlns:a16="http://schemas.microsoft.com/office/drawing/2014/main" id="{D0A0D10A-D5BB-4580-91C6-15338B079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5" name="Freeform: Shape 2154">
                <a:extLst>
                  <a:ext uri="{FF2B5EF4-FFF2-40B4-BE49-F238E27FC236}">
                    <a16:creationId xmlns:a16="http://schemas.microsoft.com/office/drawing/2014/main" id="{2B73C84D-0C6C-4AF8-9DAB-89DF1E4F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6" name="Freeform: Shape 2155">
                <a:extLst>
                  <a:ext uri="{FF2B5EF4-FFF2-40B4-BE49-F238E27FC236}">
                    <a16:creationId xmlns:a16="http://schemas.microsoft.com/office/drawing/2014/main" id="{DD66FFFF-5665-44A0-AA5E-7220E98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57" name="Freeform: Shape 2156">
                <a:extLst>
                  <a:ext uri="{FF2B5EF4-FFF2-40B4-BE49-F238E27FC236}">
                    <a16:creationId xmlns:a16="http://schemas.microsoft.com/office/drawing/2014/main" id="{477FB038-24D7-43B0-955A-DCC0332B5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8" name="Freeform: Shape 2157">
                <a:extLst>
                  <a:ext uri="{FF2B5EF4-FFF2-40B4-BE49-F238E27FC236}">
                    <a16:creationId xmlns:a16="http://schemas.microsoft.com/office/drawing/2014/main" id="{BA17227F-E9D3-4A51-9DF0-DFD909AB3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59" name="Freeform: Shape 2158">
                <a:extLst>
                  <a:ext uri="{FF2B5EF4-FFF2-40B4-BE49-F238E27FC236}">
                    <a16:creationId xmlns:a16="http://schemas.microsoft.com/office/drawing/2014/main" id="{55E6B883-1C1C-40DF-A620-22CC48A9A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0" name="Freeform: Shape 2159">
                <a:extLst>
                  <a:ext uri="{FF2B5EF4-FFF2-40B4-BE49-F238E27FC236}">
                    <a16:creationId xmlns:a16="http://schemas.microsoft.com/office/drawing/2014/main" id="{07EC08BD-662A-486F-BA39-0A9F368A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1" name="Freeform: Shape 2160">
                <a:extLst>
                  <a:ext uri="{FF2B5EF4-FFF2-40B4-BE49-F238E27FC236}">
                    <a16:creationId xmlns:a16="http://schemas.microsoft.com/office/drawing/2014/main" id="{31A6E4DA-A497-400B-ADFB-11B80E5E0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2" name="Freeform: Shape 2161">
                <a:extLst>
                  <a:ext uri="{FF2B5EF4-FFF2-40B4-BE49-F238E27FC236}">
                    <a16:creationId xmlns:a16="http://schemas.microsoft.com/office/drawing/2014/main" id="{CDD443E5-430F-4F57-A4ED-2BCF8E0C7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63" name="Freeform: Shape 2162">
                <a:extLst>
                  <a:ext uri="{FF2B5EF4-FFF2-40B4-BE49-F238E27FC236}">
                    <a16:creationId xmlns:a16="http://schemas.microsoft.com/office/drawing/2014/main" id="{F736045A-DB37-4982-96ED-70BEEEC7C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4" name="Freeform: Shape 2163">
                <a:extLst>
                  <a:ext uri="{FF2B5EF4-FFF2-40B4-BE49-F238E27FC236}">
                    <a16:creationId xmlns:a16="http://schemas.microsoft.com/office/drawing/2014/main" id="{C1805AD9-942F-480F-A92D-B71F17B65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65" name="Freeform: Shape 2164">
                <a:extLst>
                  <a:ext uri="{FF2B5EF4-FFF2-40B4-BE49-F238E27FC236}">
                    <a16:creationId xmlns:a16="http://schemas.microsoft.com/office/drawing/2014/main" id="{F35A6E50-B827-447C-A1E3-243CB09BB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6" name="Freeform: Shape 2165">
                <a:extLst>
                  <a:ext uri="{FF2B5EF4-FFF2-40B4-BE49-F238E27FC236}">
                    <a16:creationId xmlns:a16="http://schemas.microsoft.com/office/drawing/2014/main" id="{8A99C9B0-BE26-498B-BF80-39E5CC621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7" name="Freeform: Shape 2166">
                <a:extLst>
                  <a:ext uri="{FF2B5EF4-FFF2-40B4-BE49-F238E27FC236}">
                    <a16:creationId xmlns:a16="http://schemas.microsoft.com/office/drawing/2014/main" id="{3699857B-7AC7-4686-91B1-0F634DB5A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8" name="Freeform: Shape 2167">
                <a:extLst>
                  <a:ext uri="{FF2B5EF4-FFF2-40B4-BE49-F238E27FC236}">
                    <a16:creationId xmlns:a16="http://schemas.microsoft.com/office/drawing/2014/main" id="{EAD66306-06A7-4198-B997-F9B8B8AF8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69" name="Freeform: Shape 2168">
                <a:extLst>
                  <a:ext uri="{FF2B5EF4-FFF2-40B4-BE49-F238E27FC236}">
                    <a16:creationId xmlns:a16="http://schemas.microsoft.com/office/drawing/2014/main" id="{173378AC-6515-495C-A818-4A41463E4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0" name="Freeform: Shape 2169">
                <a:extLst>
                  <a:ext uri="{FF2B5EF4-FFF2-40B4-BE49-F238E27FC236}">
                    <a16:creationId xmlns:a16="http://schemas.microsoft.com/office/drawing/2014/main" id="{A9203926-2967-431A-9A3A-80ADDF9A2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71" name="Freeform: Shape 2170">
                <a:extLst>
                  <a:ext uri="{FF2B5EF4-FFF2-40B4-BE49-F238E27FC236}">
                    <a16:creationId xmlns:a16="http://schemas.microsoft.com/office/drawing/2014/main" id="{C0F60567-9012-4A1A-81DF-87B661B62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2" name="Freeform: Shape 2171">
                <a:extLst>
                  <a:ext uri="{FF2B5EF4-FFF2-40B4-BE49-F238E27FC236}">
                    <a16:creationId xmlns:a16="http://schemas.microsoft.com/office/drawing/2014/main" id="{0C1BE4E4-B943-411F-A103-BCDC29AF0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73" name="Freeform: Shape 2172">
                <a:extLst>
                  <a:ext uri="{FF2B5EF4-FFF2-40B4-BE49-F238E27FC236}">
                    <a16:creationId xmlns:a16="http://schemas.microsoft.com/office/drawing/2014/main" id="{8F230BF9-4B8A-4479-B197-83AA90D84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74" name="Freeform: Shape 2173">
                <a:extLst>
                  <a:ext uri="{FF2B5EF4-FFF2-40B4-BE49-F238E27FC236}">
                    <a16:creationId xmlns:a16="http://schemas.microsoft.com/office/drawing/2014/main" id="{F64D3FA3-2702-4732-A545-29A65184D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75" name="Freeform: Shape 2174">
                <a:extLst>
                  <a:ext uri="{FF2B5EF4-FFF2-40B4-BE49-F238E27FC236}">
                    <a16:creationId xmlns:a16="http://schemas.microsoft.com/office/drawing/2014/main" id="{59DE7572-DB33-4A77-B082-96E36A619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76" name="Freeform: Shape 2175">
                <a:extLst>
                  <a:ext uri="{FF2B5EF4-FFF2-40B4-BE49-F238E27FC236}">
                    <a16:creationId xmlns:a16="http://schemas.microsoft.com/office/drawing/2014/main" id="{A2B8418A-24D1-4998-949F-BAEBE54CA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77" name="Freeform: Shape 2176">
                <a:extLst>
                  <a:ext uri="{FF2B5EF4-FFF2-40B4-BE49-F238E27FC236}">
                    <a16:creationId xmlns:a16="http://schemas.microsoft.com/office/drawing/2014/main" id="{596AFA95-4288-45C6-8385-D30F8C822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78" name="Freeform: Shape 2177">
                <a:extLst>
                  <a:ext uri="{FF2B5EF4-FFF2-40B4-BE49-F238E27FC236}">
                    <a16:creationId xmlns:a16="http://schemas.microsoft.com/office/drawing/2014/main" id="{061C74E7-2DA4-47FE-A604-4CAE7426A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79" name="Freeform: Shape 2178">
                <a:extLst>
                  <a:ext uri="{FF2B5EF4-FFF2-40B4-BE49-F238E27FC236}">
                    <a16:creationId xmlns:a16="http://schemas.microsoft.com/office/drawing/2014/main" id="{49948CD9-6639-4D61-84AD-988862196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0" name="Freeform: Shape 2179">
                <a:extLst>
                  <a:ext uri="{FF2B5EF4-FFF2-40B4-BE49-F238E27FC236}">
                    <a16:creationId xmlns:a16="http://schemas.microsoft.com/office/drawing/2014/main" id="{E50D3989-13DF-4E94-9702-7CA27CE58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81" name="Freeform: Shape 2180">
                <a:extLst>
                  <a:ext uri="{FF2B5EF4-FFF2-40B4-BE49-F238E27FC236}">
                    <a16:creationId xmlns:a16="http://schemas.microsoft.com/office/drawing/2014/main" id="{DBA4DD0C-2E69-4365-8750-37BF2BD8A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2" name="Freeform: Shape 2181">
                <a:extLst>
                  <a:ext uri="{FF2B5EF4-FFF2-40B4-BE49-F238E27FC236}">
                    <a16:creationId xmlns:a16="http://schemas.microsoft.com/office/drawing/2014/main" id="{38B2F783-8850-437D-AD52-62F4EFE86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3" name="Freeform: Shape 2182">
                <a:extLst>
                  <a:ext uri="{FF2B5EF4-FFF2-40B4-BE49-F238E27FC236}">
                    <a16:creationId xmlns:a16="http://schemas.microsoft.com/office/drawing/2014/main" id="{6C32D6E8-869E-4CBF-9409-124D3FAD3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4" name="Freeform: Shape 2183">
                <a:extLst>
                  <a:ext uri="{FF2B5EF4-FFF2-40B4-BE49-F238E27FC236}">
                    <a16:creationId xmlns:a16="http://schemas.microsoft.com/office/drawing/2014/main" id="{28C44847-ACE1-4D0D-B2B1-5E433166E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85" name="Freeform: Shape 2184">
                <a:extLst>
                  <a:ext uri="{FF2B5EF4-FFF2-40B4-BE49-F238E27FC236}">
                    <a16:creationId xmlns:a16="http://schemas.microsoft.com/office/drawing/2014/main" id="{400A772C-C03A-42DC-B0A7-F0DFC7F83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6" name="Freeform: Shape 2185">
                <a:extLst>
                  <a:ext uri="{FF2B5EF4-FFF2-40B4-BE49-F238E27FC236}">
                    <a16:creationId xmlns:a16="http://schemas.microsoft.com/office/drawing/2014/main" id="{BF55ACF2-1DAF-4BAD-98D9-7B7411406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7" name="Freeform: Shape 2186">
                <a:extLst>
                  <a:ext uri="{FF2B5EF4-FFF2-40B4-BE49-F238E27FC236}">
                    <a16:creationId xmlns:a16="http://schemas.microsoft.com/office/drawing/2014/main" id="{B8457AE1-96AA-479D-B76B-E62113204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8" name="Freeform: Shape 2187">
                <a:extLst>
                  <a:ext uri="{FF2B5EF4-FFF2-40B4-BE49-F238E27FC236}">
                    <a16:creationId xmlns:a16="http://schemas.microsoft.com/office/drawing/2014/main" id="{1C4F22AD-9264-4746-9908-F88858B7F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9" name="Freeform: Shape 2188">
                <a:extLst>
                  <a:ext uri="{FF2B5EF4-FFF2-40B4-BE49-F238E27FC236}">
                    <a16:creationId xmlns:a16="http://schemas.microsoft.com/office/drawing/2014/main" id="{9B25671A-8A56-49F6-802A-1CBA58FF8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0" name="Freeform: Shape 2189">
                <a:extLst>
                  <a:ext uri="{FF2B5EF4-FFF2-40B4-BE49-F238E27FC236}">
                    <a16:creationId xmlns:a16="http://schemas.microsoft.com/office/drawing/2014/main" id="{A8875C06-A53D-4C2E-AAB0-2FBC5A16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1" name="Freeform: Shape 2190">
                <a:extLst>
                  <a:ext uri="{FF2B5EF4-FFF2-40B4-BE49-F238E27FC236}">
                    <a16:creationId xmlns:a16="http://schemas.microsoft.com/office/drawing/2014/main" id="{6F5F71D6-3D74-4013-8BD6-7E52F6DE5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2" name="Freeform: Shape 2191">
                <a:extLst>
                  <a:ext uri="{FF2B5EF4-FFF2-40B4-BE49-F238E27FC236}">
                    <a16:creationId xmlns:a16="http://schemas.microsoft.com/office/drawing/2014/main" id="{B41736BF-619F-402B-B70E-089811060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3" name="Freeform: Shape 2192">
                <a:extLst>
                  <a:ext uri="{FF2B5EF4-FFF2-40B4-BE49-F238E27FC236}">
                    <a16:creationId xmlns:a16="http://schemas.microsoft.com/office/drawing/2014/main" id="{51A1F261-EEC0-4F95-B854-1454E3CF3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94" name="Freeform: Shape 2193">
                <a:extLst>
                  <a:ext uri="{FF2B5EF4-FFF2-40B4-BE49-F238E27FC236}">
                    <a16:creationId xmlns:a16="http://schemas.microsoft.com/office/drawing/2014/main" id="{F7DE06E0-C362-485D-8F89-44FDBBAFF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5" name="Freeform: Shape 2194">
                <a:extLst>
                  <a:ext uri="{FF2B5EF4-FFF2-40B4-BE49-F238E27FC236}">
                    <a16:creationId xmlns:a16="http://schemas.microsoft.com/office/drawing/2014/main" id="{54822EF5-4772-42F0-A59B-04AB882D7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6" name="Freeform: Shape 2195">
                <a:extLst>
                  <a:ext uri="{FF2B5EF4-FFF2-40B4-BE49-F238E27FC236}">
                    <a16:creationId xmlns:a16="http://schemas.microsoft.com/office/drawing/2014/main" id="{712CE3F4-4BC0-495F-9973-C58EC6CD6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7" name="Freeform: Shape 2196">
                <a:extLst>
                  <a:ext uri="{FF2B5EF4-FFF2-40B4-BE49-F238E27FC236}">
                    <a16:creationId xmlns:a16="http://schemas.microsoft.com/office/drawing/2014/main" id="{11274400-B083-4CEF-804B-9EBF7CCAA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8" name="Freeform: Shape 2197">
                <a:extLst>
                  <a:ext uri="{FF2B5EF4-FFF2-40B4-BE49-F238E27FC236}">
                    <a16:creationId xmlns:a16="http://schemas.microsoft.com/office/drawing/2014/main" id="{9945F450-B42E-4DA2-9C76-BA1F38AF3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9" name="Freeform: Shape 2198">
                <a:extLst>
                  <a:ext uri="{FF2B5EF4-FFF2-40B4-BE49-F238E27FC236}">
                    <a16:creationId xmlns:a16="http://schemas.microsoft.com/office/drawing/2014/main" id="{A853A096-C1AB-4E3C-8B35-D682A008A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0" name="Freeform: Shape 2199">
                <a:extLst>
                  <a:ext uri="{FF2B5EF4-FFF2-40B4-BE49-F238E27FC236}">
                    <a16:creationId xmlns:a16="http://schemas.microsoft.com/office/drawing/2014/main" id="{75F8D171-62A5-4073-97CB-4E5901569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01" name="Freeform: Shape 2200">
                <a:extLst>
                  <a:ext uri="{FF2B5EF4-FFF2-40B4-BE49-F238E27FC236}">
                    <a16:creationId xmlns:a16="http://schemas.microsoft.com/office/drawing/2014/main" id="{DC99FCCD-BBB6-40F1-B331-659509ED7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2" name="Freeform: Shape 2201">
                <a:extLst>
                  <a:ext uri="{FF2B5EF4-FFF2-40B4-BE49-F238E27FC236}">
                    <a16:creationId xmlns:a16="http://schemas.microsoft.com/office/drawing/2014/main" id="{60E3381B-598B-490B-8F81-584CB9608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3" name="Freeform: Shape 2202">
                <a:extLst>
                  <a:ext uri="{FF2B5EF4-FFF2-40B4-BE49-F238E27FC236}">
                    <a16:creationId xmlns:a16="http://schemas.microsoft.com/office/drawing/2014/main" id="{5B8A6BEE-872E-41B4-AAF7-121594E0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4" name="Freeform: Shape 2203">
                <a:extLst>
                  <a:ext uri="{FF2B5EF4-FFF2-40B4-BE49-F238E27FC236}">
                    <a16:creationId xmlns:a16="http://schemas.microsoft.com/office/drawing/2014/main" id="{BF66EF2A-00A9-46F3-9710-6ADBD3D54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5" name="Freeform: Shape 2204">
                <a:extLst>
                  <a:ext uri="{FF2B5EF4-FFF2-40B4-BE49-F238E27FC236}">
                    <a16:creationId xmlns:a16="http://schemas.microsoft.com/office/drawing/2014/main" id="{A0432490-5DE8-4D81-B39C-B44CE1C47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6" name="Freeform: Shape 2205">
                <a:extLst>
                  <a:ext uri="{FF2B5EF4-FFF2-40B4-BE49-F238E27FC236}">
                    <a16:creationId xmlns:a16="http://schemas.microsoft.com/office/drawing/2014/main" id="{D48F6BC8-EABA-4287-8FCC-8BC7CD06D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7" name="Freeform: Shape 2206">
                <a:extLst>
                  <a:ext uri="{FF2B5EF4-FFF2-40B4-BE49-F238E27FC236}">
                    <a16:creationId xmlns:a16="http://schemas.microsoft.com/office/drawing/2014/main" id="{623E8D30-1C78-41D4-97C9-63646BD99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08" name="Freeform: Shape 2207">
                <a:extLst>
                  <a:ext uri="{FF2B5EF4-FFF2-40B4-BE49-F238E27FC236}">
                    <a16:creationId xmlns:a16="http://schemas.microsoft.com/office/drawing/2014/main" id="{C3167F67-0621-408A-A29A-A4536450C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09" name="Freeform: Shape 2208">
                <a:extLst>
                  <a:ext uri="{FF2B5EF4-FFF2-40B4-BE49-F238E27FC236}">
                    <a16:creationId xmlns:a16="http://schemas.microsoft.com/office/drawing/2014/main" id="{9A19AC3E-362D-4172-97EF-45598CB5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0" name="Freeform: Shape 2209">
                <a:extLst>
                  <a:ext uri="{FF2B5EF4-FFF2-40B4-BE49-F238E27FC236}">
                    <a16:creationId xmlns:a16="http://schemas.microsoft.com/office/drawing/2014/main" id="{5B76F033-FB8A-48DB-8951-F527972A6E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1" name="Freeform: Shape 2210">
                <a:extLst>
                  <a:ext uri="{FF2B5EF4-FFF2-40B4-BE49-F238E27FC236}">
                    <a16:creationId xmlns:a16="http://schemas.microsoft.com/office/drawing/2014/main" id="{E832F524-84B7-44E4-9494-0969759A2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2" name="Freeform: Shape 2211">
                <a:extLst>
                  <a:ext uri="{FF2B5EF4-FFF2-40B4-BE49-F238E27FC236}">
                    <a16:creationId xmlns:a16="http://schemas.microsoft.com/office/drawing/2014/main" id="{05782180-F16A-4A8B-A276-5E38F741B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13" name="Freeform: Shape 2212">
                <a:extLst>
                  <a:ext uri="{FF2B5EF4-FFF2-40B4-BE49-F238E27FC236}">
                    <a16:creationId xmlns:a16="http://schemas.microsoft.com/office/drawing/2014/main" id="{34157406-E447-440D-9BCB-CA3D365A0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4" name="Freeform: Shape 2213">
                <a:extLst>
                  <a:ext uri="{FF2B5EF4-FFF2-40B4-BE49-F238E27FC236}">
                    <a16:creationId xmlns:a16="http://schemas.microsoft.com/office/drawing/2014/main" id="{36D42F35-9B1B-469C-999F-7CEB42F4C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5" name="Freeform: Shape 2214">
                <a:extLst>
                  <a:ext uri="{FF2B5EF4-FFF2-40B4-BE49-F238E27FC236}">
                    <a16:creationId xmlns:a16="http://schemas.microsoft.com/office/drawing/2014/main" id="{8A4EEFF2-05CF-4C27-B386-A0E5DCD63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6" name="Freeform: Shape 2215">
                <a:extLst>
                  <a:ext uri="{FF2B5EF4-FFF2-40B4-BE49-F238E27FC236}">
                    <a16:creationId xmlns:a16="http://schemas.microsoft.com/office/drawing/2014/main" id="{ED3EEF5A-B20A-42C7-A575-5E2655BA8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17" name="Freeform: Shape 2216">
                <a:extLst>
                  <a:ext uri="{FF2B5EF4-FFF2-40B4-BE49-F238E27FC236}">
                    <a16:creationId xmlns:a16="http://schemas.microsoft.com/office/drawing/2014/main" id="{A46A893E-1A0C-40BF-AB34-831A41DDC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8" name="Freeform: Shape 2217">
                <a:extLst>
                  <a:ext uri="{FF2B5EF4-FFF2-40B4-BE49-F238E27FC236}">
                    <a16:creationId xmlns:a16="http://schemas.microsoft.com/office/drawing/2014/main" id="{6157AAD3-7E95-41BF-8073-F6F78BA16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19" name="Freeform: Shape 2218">
                <a:extLst>
                  <a:ext uri="{FF2B5EF4-FFF2-40B4-BE49-F238E27FC236}">
                    <a16:creationId xmlns:a16="http://schemas.microsoft.com/office/drawing/2014/main" id="{24E5F5D2-D8B5-4D70-B617-B5029CA64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0" name="Freeform: Shape 2219">
                <a:extLst>
                  <a:ext uri="{FF2B5EF4-FFF2-40B4-BE49-F238E27FC236}">
                    <a16:creationId xmlns:a16="http://schemas.microsoft.com/office/drawing/2014/main" id="{E04ECE8A-8657-4D32-AD7E-B1058D0F7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1" name="Freeform: Shape 2220">
                <a:extLst>
                  <a:ext uri="{FF2B5EF4-FFF2-40B4-BE49-F238E27FC236}">
                    <a16:creationId xmlns:a16="http://schemas.microsoft.com/office/drawing/2014/main" id="{57990A80-1E83-4C43-B61D-4CB71B2CD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2" name="Freeform: Shape 2221">
                <a:extLst>
                  <a:ext uri="{FF2B5EF4-FFF2-40B4-BE49-F238E27FC236}">
                    <a16:creationId xmlns:a16="http://schemas.microsoft.com/office/drawing/2014/main" id="{82226514-799A-43F7-A5A3-6753D7BE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23" name="Freeform: Shape 2222">
                <a:extLst>
                  <a:ext uri="{FF2B5EF4-FFF2-40B4-BE49-F238E27FC236}">
                    <a16:creationId xmlns:a16="http://schemas.microsoft.com/office/drawing/2014/main" id="{092572FA-6D1F-42B1-BEE7-46DC341D2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4" name="Freeform: Shape 2223">
                <a:extLst>
                  <a:ext uri="{FF2B5EF4-FFF2-40B4-BE49-F238E27FC236}">
                    <a16:creationId xmlns:a16="http://schemas.microsoft.com/office/drawing/2014/main" id="{F7870CB6-417E-416A-8307-E48C0A6A2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25" name="Freeform: Shape 2224">
                <a:extLst>
                  <a:ext uri="{FF2B5EF4-FFF2-40B4-BE49-F238E27FC236}">
                    <a16:creationId xmlns:a16="http://schemas.microsoft.com/office/drawing/2014/main" id="{F1EFCC94-4633-4464-8D4C-2EF4454D9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26" name="Freeform: Shape 2225">
                <a:extLst>
                  <a:ext uri="{FF2B5EF4-FFF2-40B4-BE49-F238E27FC236}">
                    <a16:creationId xmlns:a16="http://schemas.microsoft.com/office/drawing/2014/main" id="{37B2F8A5-8637-4CCA-B44D-8844E601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7" name="Freeform: Shape 2226">
                <a:extLst>
                  <a:ext uri="{FF2B5EF4-FFF2-40B4-BE49-F238E27FC236}">
                    <a16:creationId xmlns:a16="http://schemas.microsoft.com/office/drawing/2014/main" id="{B0EA5452-15FD-43AB-8AC3-3C5C9BB2D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8" name="Freeform: Shape 2227">
                <a:extLst>
                  <a:ext uri="{FF2B5EF4-FFF2-40B4-BE49-F238E27FC236}">
                    <a16:creationId xmlns:a16="http://schemas.microsoft.com/office/drawing/2014/main" id="{0CFF3735-E718-4E54-A53D-B56B16207B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29" name="Freeform: Shape 2228">
                <a:extLst>
                  <a:ext uri="{FF2B5EF4-FFF2-40B4-BE49-F238E27FC236}">
                    <a16:creationId xmlns:a16="http://schemas.microsoft.com/office/drawing/2014/main" id="{C6087547-39E2-4056-8173-171D1B1D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0" name="Freeform: Shape 2229">
                <a:extLst>
                  <a:ext uri="{FF2B5EF4-FFF2-40B4-BE49-F238E27FC236}">
                    <a16:creationId xmlns:a16="http://schemas.microsoft.com/office/drawing/2014/main" id="{B5C5BAD6-F152-46DD-87A7-62F3BDB9D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31" name="Freeform: Shape 2230">
                <a:extLst>
                  <a:ext uri="{FF2B5EF4-FFF2-40B4-BE49-F238E27FC236}">
                    <a16:creationId xmlns:a16="http://schemas.microsoft.com/office/drawing/2014/main" id="{3B07F977-B52E-43E1-8030-6B46F7E80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2" name="Freeform: Shape 2231">
                <a:extLst>
                  <a:ext uri="{FF2B5EF4-FFF2-40B4-BE49-F238E27FC236}">
                    <a16:creationId xmlns:a16="http://schemas.microsoft.com/office/drawing/2014/main" id="{3120570F-B852-4D3C-8E2C-965B51443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3" name="Freeform: Shape 2232">
                <a:extLst>
                  <a:ext uri="{FF2B5EF4-FFF2-40B4-BE49-F238E27FC236}">
                    <a16:creationId xmlns:a16="http://schemas.microsoft.com/office/drawing/2014/main" id="{019A7E82-47E0-4A90-BB03-E662E4F82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4" name="Freeform: Shape 2233">
                <a:extLst>
                  <a:ext uri="{FF2B5EF4-FFF2-40B4-BE49-F238E27FC236}">
                    <a16:creationId xmlns:a16="http://schemas.microsoft.com/office/drawing/2014/main" id="{623437BB-CD62-411D-B155-CF1B830F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35" name="Freeform: Shape 2234">
                <a:extLst>
                  <a:ext uri="{FF2B5EF4-FFF2-40B4-BE49-F238E27FC236}">
                    <a16:creationId xmlns:a16="http://schemas.microsoft.com/office/drawing/2014/main" id="{3DC4DD6A-A1ED-41B9-99FB-4D75C409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6" name="Freeform: Shape 2235">
                <a:extLst>
                  <a:ext uri="{FF2B5EF4-FFF2-40B4-BE49-F238E27FC236}">
                    <a16:creationId xmlns:a16="http://schemas.microsoft.com/office/drawing/2014/main" id="{E6F33FC1-BFE0-4A5D-9675-2DAFE1127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37" name="Freeform: Shape 2236">
                <a:extLst>
                  <a:ext uri="{FF2B5EF4-FFF2-40B4-BE49-F238E27FC236}">
                    <a16:creationId xmlns:a16="http://schemas.microsoft.com/office/drawing/2014/main" id="{CC7BBB4D-B45F-4D85-ADB0-AE2D0E844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8" name="Freeform: Shape 2237">
                <a:extLst>
                  <a:ext uri="{FF2B5EF4-FFF2-40B4-BE49-F238E27FC236}">
                    <a16:creationId xmlns:a16="http://schemas.microsoft.com/office/drawing/2014/main" id="{BF25838A-853B-4F5F-A10F-CD54217F0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9" name="Freeform: Shape 2238">
                <a:extLst>
                  <a:ext uri="{FF2B5EF4-FFF2-40B4-BE49-F238E27FC236}">
                    <a16:creationId xmlns:a16="http://schemas.microsoft.com/office/drawing/2014/main" id="{C471161E-04D5-495C-9104-22CF3ED82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0" name="Freeform: Shape 2239">
                <a:extLst>
                  <a:ext uri="{FF2B5EF4-FFF2-40B4-BE49-F238E27FC236}">
                    <a16:creationId xmlns:a16="http://schemas.microsoft.com/office/drawing/2014/main" id="{DFDFEF08-9D16-47C5-B413-C7BA090E9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41" name="Freeform: Shape 2240">
                <a:extLst>
                  <a:ext uri="{FF2B5EF4-FFF2-40B4-BE49-F238E27FC236}">
                    <a16:creationId xmlns:a16="http://schemas.microsoft.com/office/drawing/2014/main" id="{254CA655-0F8E-46A3-AE85-F020BB071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2" name="Freeform: Shape 2241">
                <a:extLst>
                  <a:ext uri="{FF2B5EF4-FFF2-40B4-BE49-F238E27FC236}">
                    <a16:creationId xmlns:a16="http://schemas.microsoft.com/office/drawing/2014/main" id="{A631A92A-3002-4BD3-B9AF-B0D7EF77E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43" name="Freeform: Shape 2242">
                <a:extLst>
                  <a:ext uri="{FF2B5EF4-FFF2-40B4-BE49-F238E27FC236}">
                    <a16:creationId xmlns:a16="http://schemas.microsoft.com/office/drawing/2014/main" id="{FCB0D363-B41D-4BB8-8F85-D183BF85B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4" name="Freeform: Shape 2243">
                <a:extLst>
                  <a:ext uri="{FF2B5EF4-FFF2-40B4-BE49-F238E27FC236}">
                    <a16:creationId xmlns:a16="http://schemas.microsoft.com/office/drawing/2014/main" id="{097B2CE1-2117-42A1-B721-1FD442E68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5" name="Freeform: Shape 2244">
                <a:extLst>
                  <a:ext uri="{FF2B5EF4-FFF2-40B4-BE49-F238E27FC236}">
                    <a16:creationId xmlns:a16="http://schemas.microsoft.com/office/drawing/2014/main" id="{300878E3-A086-4922-AD6A-2D2A94CA2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6" name="Freeform: Shape 2245">
                <a:extLst>
                  <a:ext uri="{FF2B5EF4-FFF2-40B4-BE49-F238E27FC236}">
                    <a16:creationId xmlns:a16="http://schemas.microsoft.com/office/drawing/2014/main" id="{73F37BA0-1202-4528-973C-06E260C8B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247" name="Freeform: Shape 2246">
                <a:extLst>
                  <a:ext uri="{FF2B5EF4-FFF2-40B4-BE49-F238E27FC236}">
                    <a16:creationId xmlns:a16="http://schemas.microsoft.com/office/drawing/2014/main" id="{98FCD65C-13F5-4B2B-B39B-7153A0F64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8" name="Freeform: Shape 2247">
                <a:extLst>
                  <a:ext uri="{FF2B5EF4-FFF2-40B4-BE49-F238E27FC236}">
                    <a16:creationId xmlns:a16="http://schemas.microsoft.com/office/drawing/2014/main" id="{AED6E0B7-C4E5-47DB-B2F4-A6130DA93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249" name="Freeform: Shape 2248">
                <a:extLst>
                  <a:ext uri="{FF2B5EF4-FFF2-40B4-BE49-F238E27FC236}">
                    <a16:creationId xmlns:a16="http://schemas.microsoft.com/office/drawing/2014/main" id="{F6A91E1B-7F17-409B-8020-6F9E259D1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
        <p:nvSpPr>
          <p:cNvPr id="9" name="Tekstvak 8">
            <a:extLst>
              <a:ext uri="{FF2B5EF4-FFF2-40B4-BE49-F238E27FC236}">
                <a16:creationId xmlns:a16="http://schemas.microsoft.com/office/drawing/2014/main" id="{5B89E9E6-1A47-8E1C-685E-082988E045DF}"/>
              </a:ext>
            </a:extLst>
          </p:cNvPr>
          <p:cNvSpPr txBox="1"/>
          <p:nvPr/>
        </p:nvSpPr>
        <p:spPr>
          <a:xfrm>
            <a:off x="4162425" y="5973928"/>
            <a:ext cx="5698892" cy="523220"/>
          </a:xfrm>
          <a:prstGeom prst="rect">
            <a:avLst/>
          </a:prstGeom>
          <a:noFill/>
        </p:spPr>
        <p:txBody>
          <a:bodyPr wrap="square" rtlCol="0">
            <a:spAutoFit/>
          </a:bodyPr>
          <a:lstStyle/>
          <a:p>
            <a:r>
              <a:rPr lang="nl-NL" sz="2800" dirty="0"/>
              <a:t>Gaan verder terug dan je denkt.</a:t>
            </a:r>
          </a:p>
        </p:txBody>
      </p:sp>
      <p:pic>
        <p:nvPicPr>
          <p:cNvPr id="10" name="Picture 10" descr="YARN | It's an older meme, sir, but it checks out | Star Wars: Episode VI -  Return of the Jedi (1983) | Video clips by quotes | 642c9c0b | 紗">
            <a:extLst>
              <a:ext uri="{FF2B5EF4-FFF2-40B4-BE49-F238E27FC236}">
                <a16:creationId xmlns:a16="http://schemas.microsoft.com/office/drawing/2014/main" id="{1ED7E4C0-14FA-F196-8A1C-0D7AA9848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2" y="0"/>
            <a:ext cx="12053775" cy="512285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EDCD3B45-1094-791D-2AEE-7AE835049A2E}"/>
              </a:ext>
            </a:extLst>
          </p:cNvPr>
          <p:cNvSpPr>
            <a:spLocks noGrp="1"/>
          </p:cNvSpPr>
          <p:nvPr>
            <p:ph type="ctrTitle"/>
          </p:nvPr>
        </p:nvSpPr>
        <p:spPr>
          <a:xfrm>
            <a:off x="525780" y="2580039"/>
            <a:ext cx="4894428" cy="4059795"/>
          </a:xfrm>
        </p:spPr>
        <p:txBody>
          <a:bodyPr vert="horz" lIns="91440" tIns="45720" rIns="91440" bIns="45720" rtlCol="0" anchor="b">
            <a:normAutofit/>
          </a:bodyPr>
          <a:lstStyle/>
          <a:p>
            <a:pPr algn="l"/>
            <a:r>
              <a:rPr lang="en-US" cap="all" dirty="0">
                <a:ea typeface="Source Sans Pro SemiBold" panose="020B0603030403020204" pitchFamily="34" charset="0"/>
              </a:rPr>
              <a:t>Memes</a:t>
            </a:r>
          </a:p>
        </p:txBody>
      </p:sp>
      <p:pic>
        <p:nvPicPr>
          <p:cNvPr id="2" name="Picture Placeholder 4">
            <a:extLst>
              <a:ext uri="{FF2B5EF4-FFF2-40B4-BE49-F238E27FC236}">
                <a16:creationId xmlns:a16="http://schemas.microsoft.com/office/drawing/2014/main" id="{29824068-2231-4570-3A55-264564034C56}"/>
              </a:ext>
            </a:extLst>
          </p:cNvPr>
          <p:cNvPicPr>
            <a:picLocks noChangeAspect="1"/>
          </p:cNvPicPr>
          <p:nvPr/>
        </p:nvPicPr>
        <p:blipFill rotWithShape="1">
          <a:blip r:embed="rId4"/>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29011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056" name="Freeform: Shape 2055">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7" name="Freeform: Shape 2056">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8" name="Freeform: Shape 2057">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9" name="Freeform: Shape 2058">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062" name="Oval 2061">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064" name="Rectangle 2063">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2066" name="Group 2065">
            <a:extLst>
              <a:ext uri="{FF2B5EF4-FFF2-40B4-BE49-F238E27FC236}">
                <a16:creationId xmlns:a16="http://schemas.microsoft.com/office/drawing/2014/main" id="{19C50935-4DD3-46C8-B0BE-74860460EF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481489"/>
            <a:ext cx="932200" cy="932200"/>
            <a:chOff x="10791258" y="619275"/>
            <a:chExt cx="932200" cy="932200"/>
          </a:xfrm>
        </p:grpSpPr>
        <p:sp>
          <p:nvSpPr>
            <p:cNvPr id="2067" name="Graphic 212">
              <a:extLst>
                <a:ext uri="{FF2B5EF4-FFF2-40B4-BE49-F238E27FC236}">
                  <a16:creationId xmlns:a16="http://schemas.microsoft.com/office/drawing/2014/main" id="{7FC918AD-C067-46DF-8F98-83352CB94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68" name="Graphic 212">
              <a:extLst>
                <a:ext uri="{FF2B5EF4-FFF2-40B4-BE49-F238E27FC236}">
                  <a16:creationId xmlns:a16="http://schemas.microsoft.com/office/drawing/2014/main" id="{3C1473DD-4042-44F9-A962-71F52BAE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2070" name="Group 2069">
            <a:extLst>
              <a:ext uri="{FF2B5EF4-FFF2-40B4-BE49-F238E27FC236}">
                <a16:creationId xmlns:a16="http://schemas.microsoft.com/office/drawing/2014/main" id="{EC86BE98-673F-469D-B15E-8B6305CE3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2945" y="1898890"/>
            <a:ext cx="1598829" cy="531293"/>
            <a:chOff x="6491531" y="1420258"/>
            <a:chExt cx="1598829" cy="531293"/>
          </a:xfrm>
          <a:solidFill>
            <a:schemeClr val="tx1"/>
          </a:solidFill>
        </p:grpSpPr>
        <p:grpSp>
          <p:nvGrpSpPr>
            <p:cNvPr id="2071" name="Graphic 190">
              <a:extLst>
                <a:ext uri="{FF2B5EF4-FFF2-40B4-BE49-F238E27FC236}">
                  <a16:creationId xmlns:a16="http://schemas.microsoft.com/office/drawing/2014/main" id="{D60FC4AA-5A68-4DF2-BD89-67DB109869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075" name="Freeform: Shape 2074">
                <a:extLst>
                  <a:ext uri="{FF2B5EF4-FFF2-40B4-BE49-F238E27FC236}">
                    <a16:creationId xmlns:a16="http://schemas.microsoft.com/office/drawing/2014/main" id="{ACC71B55-3529-463E-B5AB-1011B95EF0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76" name="Freeform: Shape 2075">
                <a:extLst>
                  <a:ext uri="{FF2B5EF4-FFF2-40B4-BE49-F238E27FC236}">
                    <a16:creationId xmlns:a16="http://schemas.microsoft.com/office/drawing/2014/main" id="{C7C124C6-B221-427F-ACA6-DFAC5A160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2072" name="Graphic 190">
              <a:extLst>
                <a:ext uri="{FF2B5EF4-FFF2-40B4-BE49-F238E27FC236}">
                  <a16:creationId xmlns:a16="http://schemas.microsoft.com/office/drawing/2014/main" id="{93B7F476-C9DD-4DD5-94E6-FD75C54126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073" name="Freeform: Shape 2072">
                <a:extLst>
                  <a:ext uri="{FF2B5EF4-FFF2-40B4-BE49-F238E27FC236}">
                    <a16:creationId xmlns:a16="http://schemas.microsoft.com/office/drawing/2014/main" id="{CF04B155-0292-44AA-B2FB-2CD2612FA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74" name="Freeform: Shape 2073">
                <a:extLst>
                  <a:ext uri="{FF2B5EF4-FFF2-40B4-BE49-F238E27FC236}">
                    <a16:creationId xmlns:a16="http://schemas.microsoft.com/office/drawing/2014/main" id="{76E3AECF-0782-4578-957B-CDD69EDF6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grpSp>
        <p:nvGrpSpPr>
          <p:cNvPr id="2078" name="Group 2077">
            <a:extLst>
              <a:ext uri="{FF2B5EF4-FFF2-40B4-BE49-F238E27FC236}">
                <a16:creationId xmlns:a16="http://schemas.microsoft.com/office/drawing/2014/main" id="{F70AAE9F-D40D-4A06-A542-AB26D8AB98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6676" y="4575280"/>
            <a:ext cx="1781105" cy="1781136"/>
            <a:chOff x="10154385" y="4452524"/>
            <a:chExt cx="1443404" cy="1443428"/>
          </a:xfrm>
          <a:solidFill>
            <a:schemeClr val="tx1"/>
          </a:solidFill>
        </p:grpSpPr>
        <p:grpSp>
          <p:nvGrpSpPr>
            <p:cNvPr id="2079" name="Graphic 4">
              <a:extLst>
                <a:ext uri="{FF2B5EF4-FFF2-40B4-BE49-F238E27FC236}">
                  <a16:creationId xmlns:a16="http://schemas.microsoft.com/office/drawing/2014/main" id="{E2BD3D1E-8A78-4CA8-A862-614FD75BD9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250" name="Freeform: Shape 2249">
                <a:extLst>
                  <a:ext uri="{FF2B5EF4-FFF2-40B4-BE49-F238E27FC236}">
                    <a16:creationId xmlns:a16="http://schemas.microsoft.com/office/drawing/2014/main" id="{27EF3C4D-D9EE-433E-A50B-6D1B1A4E1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51" name="Freeform: Shape 2250">
                <a:extLst>
                  <a:ext uri="{FF2B5EF4-FFF2-40B4-BE49-F238E27FC236}">
                    <a16:creationId xmlns:a16="http://schemas.microsoft.com/office/drawing/2014/main" id="{FC4F4B86-B0F5-45AB-974A-ED0CF8038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52" name="Freeform: Shape 2251">
                <a:extLst>
                  <a:ext uri="{FF2B5EF4-FFF2-40B4-BE49-F238E27FC236}">
                    <a16:creationId xmlns:a16="http://schemas.microsoft.com/office/drawing/2014/main" id="{1ABCCAB6-2C8F-45DC-A8D3-12AE864BC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3" name="Freeform: Shape 2252">
                <a:extLst>
                  <a:ext uri="{FF2B5EF4-FFF2-40B4-BE49-F238E27FC236}">
                    <a16:creationId xmlns:a16="http://schemas.microsoft.com/office/drawing/2014/main" id="{B77B7A98-FF5E-4AE2-AA18-F9CD647D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4" name="Freeform: Shape 2253">
                <a:extLst>
                  <a:ext uri="{FF2B5EF4-FFF2-40B4-BE49-F238E27FC236}">
                    <a16:creationId xmlns:a16="http://schemas.microsoft.com/office/drawing/2014/main" id="{1BEEA99B-FA00-47DF-A8C6-42E565ACBA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5" name="Freeform: Shape 2254">
                <a:extLst>
                  <a:ext uri="{FF2B5EF4-FFF2-40B4-BE49-F238E27FC236}">
                    <a16:creationId xmlns:a16="http://schemas.microsoft.com/office/drawing/2014/main" id="{9A3073AA-0C95-49D3-ABEB-360AC0DA7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56" name="Freeform: Shape 2255">
                <a:extLst>
                  <a:ext uri="{FF2B5EF4-FFF2-40B4-BE49-F238E27FC236}">
                    <a16:creationId xmlns:a16="http://schemas.microsoft.com/office/drawing/2014/main" id="{ADDC6101-D1BA-45AD-975E-6D22FBBC8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7" name="Freeform: Shape 2256">
                <a:extLst>
                  <a:ext uri="{FF2B5EF4-FFF2-40B4-BE49-F238E27FC236}">
                    <a16:creationId xmlns:a16="http://schemas.microsoft.com/office/drawing/2014/main" id="{7F7FF84E-A790-449D-A30F-A2B32897B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58" name="Freeform: Shape 2257">
                <a:extLst>
                  <a:ext uri="{FF2B5EF4-FFF2-40B4-BE49-F238E27FC236}">
                    <a16:creationId xmlns:a16="http://schemas.microsoft.com/office/drawing/2014/main" id="{BFAC3AB9-2115-4ABC-8F2B-669140D4B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59" name="Freeform: Shape 2258">
                <a:extLst>
                  <a:ext uri="{FF2B5EF4-FFF2-40B4-BE49-F238E27FC236}">
                    <a16:creationId xmlns:a16="http://schemas.microsoft.com/office/drawing/2014/main" id="{12209916-8238-47D3-8470-C3B6748DE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0" name="Freeform: Shape 2259">
                <a:extLst>
                  <a:ext uri="{FF2B5EF4-FFF2-40B4-BE49-F238E27FC236}">
                    <a16:creationId xmlns:a16="http://schemas.microsoft.com/office/drawing/2014/main" id="{342C4170-32C9-45C4-9A3E-3B9DFBDAB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1" name="Freeform: Shape 2260">
                <a:extLst>
                  <a:ext uri="{FF2B5EF4-FFF2-40B4-BE49-F238E27FC236}">
                    <a16:creationId xmlns:a16="http://schemas.microsoft.com/office/drawing/2014/main" id="{252EA0E9-92FF-4BC7-B847-6782E38D9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2" name="Freeform: Shape 2261">
                <a:extLst>
                  <a:ext uri="{FF2B5EF4-FFF2-40B4-BE49-F238E27FC236}">
                    <a16:creationId xmlns:a16="http://schemas.microsoft.com/office/drawing/2014/main" id="{CC5C774B-5471-455E-9173-6114DFF3E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63" name="Freeform: Shape 2262">
                <a:extLst>
                  <a:ext uri="{FF2B5EF4-FFF2-40B4-BE49-F238E27FC236}">
                    <a16:creationId xmlns:a16="http://schemas.microsoft.com/office/drawing/2014/main" id="{F8A27BFB-E943-4C45-BFA2-B1FB44802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4" name="Freeform: Shape 2263">
                <a:extLst>
                  <a:ext uri="{FF2B5EF4-FFF2-40B4-BE49-F238E27FC236}">
                    <a16:creationId xmlns:a16="http://schemas.microsoft.com/office/drawing/2014/main" id="{E10E74B4-0649-4165-A42B-5188136CB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65" name="Freeform: Shape 2264">
                <a:extLst>
                  <a:ext uri="{FF2B5EF4-FFF2-40B4-BE49-F238E27FC236}">
                    <a16:creationId xmlns:a16="http://schemas.microsoft.com/office/drawing/2014/main" id="{285DD857-084E-445B-9D21-3DDF484AE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6" name="Freeform: Shape 2265">
                <a:extLst>
                  <a:ext uri="{FF2B5EF4-FFF2-40B4-BE49-F238E27FC236}">
                    <a16:creationId xmlns:a16="http://schemas.microsoft.com/office/drawing/2014/main" id="{858EAED4-7030-4F02-8735-86B2D41F0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7" name="Freeform: Shape 2266">
                <a:extLst>
                  <a:ext uri="{FF2B5EF4-FFF2-40B4-BE49-F238E27FC236}">
                    <a16:creationId xmlns:a16="http://schemas.microsoft.com/office/drawing/2014/main" id="{FD206B85-4DBA-4A1C-BE5E-9AC09D3E8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8" name="Freeform: Shape 2267">
                <a:extLst>
                  <a:ext uri="{FF2B5EF4-FFF2-40B4-BE49-F238E27FC236}">
                    <a16:creationId xmlns:a16="http://schemas.microsoft.com/office/drawing/2014/main" id="{A9828E4E-D18A-4EB3-AA0E-6A694BAA6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9" name="Freeform: Shape 2268">
                <a:extLst>
                  <a:ext uri="{FF2B5EF4-FFF2-40B4-BE49-F238E27FC236}">
                    <a16:creationId xmlns:a16="http://schemas.microsoft.com/office/drawing/2014/main" id="{242BFF0C-9960-4037-8875-982CC6AB3B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70" name="Freeform: Shape 2269">
                <a:extLst>
                  <a:ext uri="{FF2B5EF4-FFF2-40B4-BE49-F238E27FC236}">
                    <a16:creationId xmlns:a16="http://schemas.microsoft.com/office/drawing/2014/main" id="{FDC46289-4813-4C66-B74D-DA89EB5C7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1" name="Freeform: Shape 2270">
                <a:extLst>
                  <a:ext uri="{FF2B5EF4-FFF2-40B4-BE49-F238E27FC236}">
                    <a16:creationId xmlns:a16="http://schemas.microsoft.com/office/drawing/2014/main" id="{DD12BBDD-E5E4-4866-BA7D-575AA15AF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72" name="Freeform: Shape 2271">
                <a:extLst>
                  <a:ext uri="{FF2B5EF4-FFF2-40B4-BE49-F238E27FC236}">
                    <a16:creationId xmlns:a16="http://schemas.microsoft.com/office/drawing/2014/main" id="{CC7933B6-91C1-49F7-A1D2-E4C9264C7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3" name="Freeform: Shape 2272">
                <a:extLst>
                  <a:ext uri="{FF2B5EF4-FFF2-40B4-BE49-F238E27FC236}">
                    <a16:creationId xmlns:a16="http://schemas.microsoft.com/office/drawing/2014/main" id="{80F77AE0-80D0-441D-8610-15A87072D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4" name="Freeform: Shape 2273">
                <a:extLst>
                  <a:ext uri="{FF2B5EF4-FFF2-40B4-BE49-F238E27FC236}">
                    <a16:creationId xmlns:a16="http://schemas.microsoft.com/office/drawing/2014/main" id="{369F67A5-04FD-4DC3-B5FE-E293F1D8F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5" name="Freeform: Shape 2274">
                <a:extLst>
                  <a:ext uri="{FF2B5EF4-FFF2-40B4-BE49-F238E27FC236}">
                    <a16:creationId xmlns:a16="http://schemas.microsoft.com/office/drawing/2014/main" id="{7D2FE5A5-00D9-4B46-B9C0-DF029A213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6" name="Freeform: Shape 2275">
                <a:extLst>
                  <a:ext uri="{FF2B5EF4-FFF2-40B4-BE49-F238E27FC236}">
                    <a16:creationId xmlns:a16="http://schemas.microsoft.com/office/drawing/2014/main" id="{77863FE7-D2C9-4943-8569-6BF49B87C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7" name="Freeform: Shape 2276">
                <a:extLst>
                  <a:ext uri="{FF2B5EF4-FFF2-40B4-BE49-F238E27FC236}">
                    <a16:creationId xmlns:a16="http://schemas.microsoft.com/office/drawing/2014/main" id="{A0020B1F-76BE-46B2-8D5F-A8BD90E97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8" name="Freeform: Shape 2277">
                <a:extLst>
                  <a:ext uri="{FF2B5EF4-FFF2-40B4-BE49-F238E27FC236}">
                    <a16:creationId xmlns:a16="http://schemas.microsoft.com/office/drawing/2014/main" id="{ABB9081A-5442-44FE-B224-BDBCB08C9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79" name="Freeform: Shape 2278">
                <a:extLst>
                  <a:ext uri="{FF2B5EF4-FFF2-40B4-BE49-F238E27FC236}">
                    <a16:creationId xmlns:a16="http://schemas.microsoft.com/office/drawing/2014/main" id="{F93E179E-A593-4559-96EE-A0B232C5E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0" name="Freeform: Shape 2279">
                <a:extLst>
                  <a:ext uri="{FF2B5EF4-FFF2-40B4-BE49-F238E27FC236}">
                    <a16:creationId xmlns:a16="http://schemas.microsoft.com/office/drawing/2014/main" id="{34DF0844-A707-4E91-9663-D229B49F5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1" name="Freeform: Shape 2280">
                <a:extLst>
                  <a:ext uri="{FF2B5EF4-FFF2-40B4-BE49-F238E27FC236}">
                    <a16:creationId xmlns:a16="http://schemas.microsoft.com/office/drawing/2014/main" id="{C2450B49-EEBA-44E1-A402-CDDFAA21BC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2" name="Freeform: Shape 2281">
                <a:extLst>
                  <a:ext uri="{FF2B5EF4-FFF2-40B4-BE49-F238E27FC236}">
                    <a16:creationId xmlns:a16="http://schemas.microsoft.com/office/drawing/2014/main" id="{A588BB7B-0B7E-44B5-BFD9-EA98377B0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3" name="Freeform: Shape 2282">
                <a:extLst>
                  <a:ext uri="{FF2B5EF4-FFF2-40B4-BE49-F238E27FC236}">
                    <a16:creationId xmlns:a16="http://schemas.microsoft.com/office/drawing/2014/main" id="{69A29819-A120-4DE3-9885-6C9ABDEBF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4" name="Freeform: Shape 2283">
                <a:extLst>
                  <a:ext uri="{FF2B5EF4-FFF2-40B4-BE49-F238E27FC236}">
                    <a16:creationId xmlns:a16="http://schemas.microsoft.com/office/drawing/2014/main" id="{5A47B4D1-A1E7-440C-9756-62F131998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5" name="Freeform: Shape 2284">
                <a:extLst>
                  <a:ext uri="{FF2B5EF4-FFF2-40B4-BE49-F238E27FC236}">
                    <a16:creationId xmlns:a16="http://schemas.microsoft.com/office/drawing/2014/main" id="{6E37264B-D746-4A84-A8D8-C8BB60C5F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6" name="Freeform: Shape 2285">
                <a:extLst>
                  <a:ext uri="{FF2B5EF4-FFF2-40B4-BE49-F238E27FC236}">
                    <a16:creationId xmlns:a16="http://schemas.microsoft.com/office/drawing/2014/main" id="{4A6A55C8-81FC-4BC1-8D9D-989098291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87" name="Freeform: Shape 2286">
                <a:extLst>
                  <a:ext uri="{FF2B5EF4-FFF2-40B4-BE49-F238E27FC236}">
                    <a16:creationId xmlns:a16="http://schemas.microsoft.com/office/drawing/2014/main" id="{25BEED62-890A-4F76-8976-080691285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88" name="Freeform: Shape 2287">
                <a:extLst>
                  <a:ext uri="{FF2B5EF4-FFF2-40B4-BE49-F238E27FC236}">
                    <a16:creationId xmlns:a16="http://schemas.microsoft.com/office/drawing/2014/main" id="{CEDB6363-D238-497C-9F62-70C379437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89" name="Freeform: Shape 2288">
                <a:extLst>
                  <a:ext uri="{FF2B5EF4-FFF2-40B4-BE49-F238E27FC236}">
                    <a16:creationId xmlns:a16="http://schemas.microsoft.com/office/drawing/2014/main" id="{E8AE52A3-EEF4-4363-8348-F0193090B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0" name="Freeform: Shape 2289">
                <a:extLst>
                  <a:ext uri="{FF2B5EF4-FFF2-40B4-BE49-F238E27FC236}">
                    <a16:creationId xmlns:a16="http://schemas.microsoft.com/office/drawing/2014/main" id="{42E43346-6294-4571-8009-00559220A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1" name="Freeform: Shape 2290">
                <a:extLst>
                  <a:ext uri="{FF2B5EF4-FFF2-40B4-BE49-F238E27FC236}">
                    <a16:creationId xmlns:a16="http://schemas.microsoft.com/office/drawing/2014/main" id="{4C9FF21F-0A57-48BD-AFA2-812BDA4AE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2" name="Freeform: Shape 2291">
                <a:extLst>
                  <a:ext uri="{FF2B5EF4-FFF2-40B4-BE49-F238E27FC236}">
                    <a16:creationId xmlns:a16="http://schemas.microsoft.com/office/drawing/2014/main" id="{92CE44D1-4355-4EA0-85D9-46B2BD634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93" name="Freeform: Shape 2292">
                <a:extLst>
                  <a:ext uri="{FF2B5EF4-FFF2-40B4-BE49-F238E27FC236}">
                    <a16:creationId xmlns:a16="http://schemas.microsoft.com/office/drawing/2014/main" id="{E05932D9-8C08-487C-BE8D-CE8D90DBE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4" name="Freeform: Shape 2293">
                <a:extLst>
                  <a:ext uri="{FF2B5EF4-FFF2-40B4-BE49-F238E27FC236}">
                    <a16:creationId xmlns:a16="http://schemas.microsoft.com/office/drawing/2014/main" id="{1956F062-CFDF-41C0-BF81-910A59392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5" name="Freeform: Shape 2294">
                <a:extLst>
                  <a:ext uri="{FF2B5EF4-FFF2-40B4-BE49-F238E27FC236}">
                    <a16:creationId xmlns:a16="http://schemas.microsoft.com/office/drawing/2014/main" id="{6EE30713-2557-4E2C-B23E-A4335296B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6" name="Freeform: Shape 2295">
                <a:extLst>
                  <a:ext uri="{FF2B5EF4-FFF2-40B4-BE49-F238E27FC236}">
                    <a16:creationId xmlns:a16="http://schemas.microsoft.com/office/drawing/2014/main" id="{713ADC1F-8ACA-4FC6-923D-A7D07F15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7" name="Freeform: Shape 2296">
                <a:extLst>
                  <a:ext uri="{FF2B5EF4-FFF2-40B4-BE49-F238E27FC236}">
                    <a16:creationId xmlns:a16="http://schemas.microsoft.com/office/drawing/2014/main" id="{9516A6B3-73B6-4736-BAD3-1BA9B19BB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8" name="Freeform: Shape 2297">
                <a:extLst>
                  <a:ext uri="{FF2B5EF4-FFF2-40B4-BE49-F238E27FC236}">
                    <a16:creationId xmlns:a16="http://schemas.microsoft.com/office/drawing/2014/main" id="{66C9B3A2-34F8-463A-8F26-2DB41BC48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9" name="Freeform: Shape 2298">
                <a:extLst>
                  <a:ext uri="{FF2B5EF4-FFF2-40B4-BE49-F238E27FC236}">
                    <a16:creationId xmlns:a16="http://schemas.microsoft.com/office/drawing/2014/main" id="{D2681A1B-C5B4-4180-B839-F42F15609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00" name="Freeform: Shape 2299">
                <a:extLst>
                  <a:ext uri="{FF2B5EF4-FFF2-40B4-BE49-F238E27FC236}">
                    <a16:creationId xmlns:a16="http://schemas.microsoft.com/office/drawing/2014/main" id="{09B73E73-CAF5-466C-B476-F442DA3F6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01" name="Freeform: Shape 2300">
                <a:extLst>
                  <a:ext uri="{FF2B5EF4-FFF2-40B4-BE49-F238E27FC236}">
                    <a16:creationId xmlns:a16="http://schemas.microsoft.com/office/drawing/2014/main" id="{47DE2FFA-2AEC-4E3C-9BB5-0B4FA9B13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302" name="Freeform: Shape 2301">
                <a:extLst>
                  <a:ext uri="{FF2B5EF4-FFF2-40B4-BE49-F238E27FC236}">
                    <a16:creationId xmlns:a16="http://schemas.microsoft.com/office/drawing/2014/main" id="{707A7E41-23E9-4C4C-8C40-86AC4A286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03" name="Freeform: Shape 2302">
                <a:extLst>
                  <a:ext uri="{FF2B5EF4-FFF2-40B4-BE49-F238E27FC236}">
                    <a16:creationId xmlns:a16="http://schemas.microsoft.com/office/drawing/2014/main" id="{E0EEF3BF-23B8-4558-9496-3FBC0D450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304" name="Freeform: Shape 2303">
                <a:extLst>
                  <a:ext uri="{FF2B5EF4-FFF2-40B4-BE49-F238E27FC236}">
                    <a16:creationId xmlns:a16="http://schemas.microsoft.com/office/drawing/2014/main" id="{F23B0DE3-79D7-4B51-AA85-1D78E1D125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05" name="Freeform: Shape 2304">
                <a:extLst>
                  <a:ext uri="{FF2B5EF4-FFF2-40B4-BE49-F238E27FC236}">
                    <a16:creationId xmlns:a16="http://schemas.microsoft.com/office/drawing/2014/main" id="{66A6C48D-B42A-4213-967E-3F0F31F36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6" name="Freeform: Shape 2305">
                <a:extLst>
                  <a:ext uri="{FF2B5EF4-FFF2-40B4-BE49-F238E27FC236}">
                    <a16:creationId xmlns:a16="http://schemas.microsoft.com/office/drawing/2014/main" id="{460D8262-916E-4A41-9DA7-0416B07C1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7" name="Freeform: Shape 2306">
                <a:extLst>
                  <a:ext uri="{FF2B5EF4-FFF2-40B4-BE49-F238E27FC236}">
                    <a16:creationId xmlns:a16="http://schemas.microsoft.com/office/drawing/2014/main" id="{BDA74C8E-A290-4214-9CDC-7C81E2D30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308" name="Freeform: Shape 2307">
                <a:extLst>
                  <a:ext uri="{FF2B5EF4-FFF2-40B4-BE49-F238E27FC236}">
                    <a16:creationId xmlns:a16="http://schemas.microsoft.com/office/drawing/2014/main" id="{06F0FC8C-B053-49A4-85D1-D02E6ACC0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9" name="Freeform: Shape 2308">
                <a:extLst>
                  <a:ext uri="{FF2B5EF4-FFF2-40B4-BE49-F238E27FC236}">
                    <a16:creationId xmlns:a16="http://schemas.microsoft.com/office/drawing/2014/main" id="{EF6E20D1-B75B-4109-9863-CDF7D7B9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310" name="Freeform: Shape 2309">
                <a:extLst>
                  <a:ext uri="{FF2B5EF4-FFF2-40B4-BE49-F238E27FC236}">
                    <a16:creationId xmlns:a16="http://schemas.microsoft.com/office/drawing/2014/main" id="{CD825563-95D0-4AF8-B76F-C3D9E5B85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11" name="Freeform: Shape 2310">
                <a:extLst>
                  <a:ext uri="{FF2B5EF4-FFF2-40B4-BE49-F238E27FC236}">
                    <a16:creationId xmlns:a16="http://schemas.microsoft.com/office/drawing/2014/main" id="{E4808768-DD68-41FD-B6C9-92A21F856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2" name="Freeform: Shape 2311">
                <a:extLst>
                  <a:ext uri="{FF2B5EF4-FFF2-40B4-BE49-F238E27FC236}">
                    <a16:creationId xmlns:a16="http://schemas.microsoft.com/office/drawing/2014/main" id="{5443C4E4-B94D-4A0F-91E2-EAEEE4333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3" name="Freeform: Shape 2312">
                <a:extLst>
                  <a:ext uri="{FF2B5EF4-FFF2-40B4-BE49-F238E27FC236}">
                    <a16:creationId xmlns:a16="http://schemas.microsoft.com/office/drawing/2014/main" id="{A7BE49C3-DF3E-40D7-AA79-31FF796D8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14" name="Freeform: Shape 2313">
                <a:extLst>
                  <a:ext uri="{FF2B5EF4-FFF2-40B4-BE49-F238E27FC236}">
                    <a16:creationId xmlns:a16="http://schemas.microsoft.com/office/drawing/2014/main" id="{296FD384-B102-4DC5-B7F8-C9CFCAFEF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5" name="Freeform: Shape 2314">
                <a:extLst>
                  <a:ext uri="{FF2B5EF4-FFF2-40B4-BE49-F238E27FC236}">
                    <a16:creationId xmlns:a16="http://schemas.microsoft.com/office/drawing/2014/main" id="{761B0F50-29B0-4715-89EA-3D67D66E9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16" name="Freeform: Shape 2315">
                <a:extLst>
                  <a:ext uri="{FF2B5EF4-FFF2-40B4-BE49-F238E27FC236}">
                    <a16:creationId xmlns:a16="http://schemas.microsoft.com/office/drawing/2014/main" id="{02EE7645-22B2-4AE6-BE83-268CF9FA9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17" name="Freeform: Shape 2316">
                <a:extLst>
                  <a:ext uri="{FF2B5EF4-FFF2-40B4-BE49-F238E27FC236}">
                    <a16:creationId xmlns:a16="http://schemas.microsoft.com/office/drawing/2014/main" id="{0FCB045A-2D48-4F00-9BBE-AE4801A71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8" name="Freeform: Shape 2317">
                <a:extLst>
                  <a:ext uri="{FF2B5EF4-FFF2-40B4-BE49-F238E27FC236}">
                    <a16:creationId xmlns:a16="http://schemas.microsoft.com/office/drawing/2014/main" id="{64C1897B-BBF3-4B8D-9EFD-B58FB97AD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9" name="Freeform: Shape 2318">
                <a:extLst>
                  <a:ext uri="{FF2B5EF4-FFF2-40B4-BE49-F238E27FC236}">
                    <a16:creationId xmlns:a16="http://schemas.microsoft.com/office/drawing/2014/main" id="{8F33C9FF-51FD-4E01-A7D6-DA07904BC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320" name="Freeform: Shape 2319">
                <a:extLst>
                  <a:ext uri="{FF2B5EF4-FFF2-40B4-BE49-F238E27FC236}">
                    <a16:creationId xmlns:a16="http://schemas.microsoft.com/office/drawing/2014/main" id="{1038A907-28E4-4AC5-A3DF-03B30DDB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1" name="Freeform: Shape 2320">
                <a:extLst>
                  <a:ext uri="{FF2B5EF4-FFF2-40B4-BE49-F238E27FC236}">
                    <a16:creationId xmlns:a16="http://schemas.microsoft.com/office/drawing/2014/main" id="{E3BE620C-6DA4-4783-88DF-F2554F8E7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322" name="Freeform: Shape 2321">
                <a:extLst>
                  <a:ext uri="{FF2B5EF4-FFF2-40B4-BE49-F238E27FC236}">
                    <a16:creationId xmlns:a16="http://schemas.microsoft.com/office/drawing/2014/main" id="{215C33E5-3C0F-413D-955F-910161E8B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3" name="Freeform: Shape 2322">
                <a:extLst>
                  <a:ext uri="{FF2B5EF4-FFF2-40B4-BE49-F238E27FC236}">
                    <a16:creationId xmlns:a16="http://schemas.microsoft.com/office/drawing/2014/main" id="{D326348F-BB03-4656-B017-00439FE3E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4" name="Freeform: Shape 2323">
                <a:extLst>
                  <a:ext uri="{FF2B5EF4-FFF2-40B4-BE49-F238E27FC236}">
                    <a16:creationId xmlns:a16="http://schemas.microsoft.com/office/drawing/2014/main" id="{20055F29-A753-4AFE-AF14-DFDE3DE48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5" name="Freeform: Shape 2324">
                <a:extLst>
                  <a:ext uri="{FF2B5EF4-FFF2-40B4-BE49-F238E27FC236}">
                    <a16:creationId xmlns:a16="http://schemas.microsoft.com/office/drawing/2014/main" id="{657EA5FB-E669-4025-9D5B-6DF78AE48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26" name="Freeform: Shape 2325">
                <a:extLst>
                  <a:ext uri="{FF2B5EF4-FFF2-40B4-BE49-F238E27FC236}">
                    <a16:creationId xmlns:a16="http://schemas.microsoft.com/office/drawing/2014/main" id="{CBD49CA9-1E94-44AC-B174-9A9337273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7" name="Freeform: Shape 2326">
                <a:extLst>
                  <a:ext uri="{FF2B5EF4-FFF2-40B4-BE49-F238E27FC236}">
                    <a16:creationId xmlns:a16="http://schemas.microsoft.com/office/drawing/2014/main" id="{558FC163-7C80-4AC8-87B6-AD07A9631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28" name="Freeform: Shape 2327">
                <a:extLst>
                  <a:ext uri="{FF2B5EF4-FFF2-40B4-BE49-F238E27FC236}">
                    <a16:creationId xmlns:a16="http://schemas.microsoft.com/office/drawing/2014/main" id="{FB938ED2-0548-468C-AB68-669B0C157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9" name="Freeform: Shape 2328">
                <a:extLst>
                  <a:ext uri="{FF2B5EF4-FFF2-40B4-BE49-F238E27FC236}">
                    <a16:creationId xmlns:a16="http://schemas.microsoft.com/office/drawing/2014/main" id="{4B558214-CC40-4472-A55E-779E4D2AD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0" name="Freeform: Shape 2329">
                <a:extLst>
                  <a:ext uri="{FF2B5EF4-FFF2-40B4-BE49-F238E27FC236}">
                    <a16:creationId xmlns:a16="http://schemas.microsoft.com/office/drawing/2014/main" id="{9FA37504-C92A-4150-9A6B-9B980E25C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1" name="Freeform: Shape 2330">
                <a:extLst>
                  <a:ext uri="{FF2B5EF4-FFF2-40B4-BE49-F238E27FC236}">
                    <a16:creationId xmlns:a16="http://schemas.microsoft.com/office/drawing/2014/main" id="{F932921F-34B0-4977-B152-333409883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332" name="Freeform: Shape 2331">
                <a:extLst>
                  <a:ext uri="{FF2B5EF4-FFF2-40B4-BE49-F238E27FC236}">
                    <a16:creationId xmlns:a16="http://schemas.microsoft.com/office/drawing/2014/main" id="{CAA972F9-99BB-44A2-8161-84EC4C4E1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3" name="Freeform: Shape 2332">
                <a:extLst>
                  <a:ext uri="{FF2B5EF4-FFF2-40B4-BE49-F238E27FC236}">
                    <a16:creationId xmlns:a16="http://schemas.microsoft.com/office/drawing/2014/main" id="{B070033F-E82A-4F69-8BE0-33B88CB6C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334" name="Freeform: Shape 2333">
                <a:extLst>
                  <a:ext uri="{FF2B5EF4-FFF2-40B4-BE49-F238E27FC236}">
                    <a16:creationId xmlns:a16="http://schemas.microsoft.com/office/drawing/2014/main" id="{5B8CB3D3-5CC3-46BA-B938-EFE5283D5C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5" name="Freeform: Shape 2334">
                <a:extLst>
                  <a:ext uri="{FF2B5EF4-FFF2-40B4-BE49-F238E27FC236}">
                    <a16:creationId xmlns:a16="http://schemas.microsoft.com/office/drawing/2014/main" id="{C4515117-6988-4803-B47E-D964DC19F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6" name="Freeform: Shape 2335">
                <a:extLst>
                  <a:ext uri="{FF2B5EF4-FFF2-40B4-BE49-F238E27FC236}">
                    <a16:creationId xmlns:a16="http://schemas.microsoft.com/office/drawing/2014/main" id="{0FFD108F-3434-4F6A-B5DF-B216E8102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7" name="Freeform: Shape 2336">
                <a:extLst>
                  <a:ext uri="{FF2B5EF4-FFF2-40B4-BE49-F238E27FC236}">
                    <a16:creationId xmlns:a16="http://schemas.microsoft.com/office/drawing/2014/main" id="{A74122B8-F9B6-4E3A-81B2-48070B698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38" name="Freeform: Shape 2337">
                <a:extLst>
                  <a:ext uri="{FF2B5EF4-FFF2-40B4-BE49-F238E27FC236}">
                    <a16:creationId xmlns:a16="http://schemas.microsoft.com/office/drawing/2014/main" id="{8CCA48B6-1BF9-443C-B83F-BA73DC92E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9" name="Freeform: Shape 2338">
                <a:extLst>
                  <a:ext uri="{FF2B5EF4-FFF2-40B4-BE49-F238E27FC236}">
                    <a16:creationId xmlns:a16="http://schemas.microsoft.com/office/drawing/2014/main" id="{BF6BF308-DD11-454B-9506-CB8767656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40" name="Freeform: Shape 2339">
                <a:extLst>
                  <a:ext uri="{FF2B5EF4-FFF2-40B4-BE49-F238E27FC236}">
                    <a16:creationId xmlns:a16="http://schemas.microsoft.com/office/drawing/2014/main" id="{FD69DFD3-74B3-4FFE-A6B0-2785452F6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41" name="Freeform: Shape 2340">
                <a:extLst>
                  <a:ext uri="{FF2B5EF4-FFF2-40B4-BE49-F238E27FC236}">
                    <a16:creationId xmlns:a16="http://schemas.microsoft.com/office/drawing/2014/main" id="{70235D33-B714-484D-A828-A1C2B9DA2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342" name="Freeform: Shape 2341">
                <a:extLst>
                  <a:ext uri="{FF2B5EF4-FFF2-40B4-BE49-F238E27FC236}">
                    <a16:creationId xmlns:a16="http://schemas.microsoft.com/office/drawing/2014/main" id="{1B39A86E-3D93-4519-8339-AF2E16F4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43" name="Freeform: Shape 2342">
                <a:extLst>
                  <a:ext uri="{FF2B5EF4-FFF2-40B4-BE49-F238E27FC236}">
                    <a16:creationId xmlns:a16="http://schemas.microsoft.com/office/drawing/2014/main" id="{A473D478-5749-4AB9-84D3-B6FD2F7E3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4" name="Freeform: Shape 2343">
                <a:extLst>
                  <a:ext uri="{FF2B5EF4-FFF2-40B4-BE49-F238E27FC236}">
                    <a16:creationId xmlns:a16="http://schemas.microsoft.com/office/drawing/2014/main" id="{CD8CFC12-D4F6-4413-A980-9555DB05F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5" name="Freeform: Shape 2344">
                <a:extLst>
                  <a:ext uri="{FF2B5EF4-FFF2-40B4-BE49-F238E27FC236}">
                    <a16:creationId xmlns:a16="http://schemas.microsoft.com/office/drawing/2014/main" id="{D22FB6AD-7251-460C-8F68-EC9A30FE1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6" name="Freeform: Shape 2345">
                <a:extLst>
                  <a:ext uri="{FF2B5EF4-FFF2-40B4-BE49-F238E27FC236}">
                    <a16:creationId xmlns:a16="http://schemas.microsoft.com/office/drawing/2014/main" id="{196CEA23-5605-4C36-BCE1-43F7BC7E6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47" name="Freeform: Shape 2346">
                <a:extLst>
                  <a:ext uri="{FF2B5EF4-FFF2-40B4-BE49-F238E27FC236}">
                    <a16:creationId xmlns:a16="http://schemas.microsoft.com/office/drawing/2014/main" id="{F1F2BD5B-1A74-4E54-8D22-8B01306D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8" name="Freeform: Shape 2347">
                <a:extLst>
                  <a:ext uri="{FF2B5EF4-FFF2-40B4-BE49-F238E27FC236}">
                    <a16:creationId xmlns:a16="http://schemas.microsoft.com/office/drawing/2014/main" id="{2CB5096C-92D4-4D92-BE5E-DC9F8CE87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49" name="Freeform: Shape 2348">
                <a:extLst>
                  <a:ext uri="{FF2B5EF4-FFF2-40B4-BE49-F238E27FC236}">
                    <a16:creationId xmlns:a16="http://schemas.microsoft.com/office/drawing/2014/main" id="{4E952EA9-6EEB-4188-8280-B5941B54B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50" name="Freeform: Shape 2349">
                <a:extLst>
                  <a:ext uri="{FF2B5EF4-FFF2-40B4-BE49-F238E27FC236}">
                    <a16:creationId xmlns:a16="http://schemas.microsoft.com/office/drawing/2014/main" id="{CAF3A5A9-96B1-4099-A611-034308780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1" name="Freeform: Shape 2350">
                <a:extLst>
                  <a:ext uri="{FF2B5EF4-FFF2-40B4-BE49-F238E27FC236}">
                    <a16:creationId xmlns:a16="http://schemas.microsoft.com/office/drawing/2014/main" id="{4690DDC6-840C-4039-A44E-2C9D11454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2" name="Freeform: Shape 2351">
                <a:extLst>
                  <a:ext uri="{FF2B5EF4-FFF2-40B4-BE49-F238E27FC236}">
                    <a16:creationId xmlns:a16="http://schemas.microsoft.com/office/drawing/2014/main" id="{00445CEA-D59C-477B-84A8-716383958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3" name="Freeform: Shape 2352">
                <a:extLst>
                  <a:ext uri="{FF2B5EF4-FFF2-40B4-BE49-F238E27FC236}">
                    <a16:creationId xmlns:a16="http://schemas.microsoft.com/office/drawing/2014/main" id="{1D84F960-F314-41FE-8E0C-9B8DE8B5C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54" name="Freeform: Shape 2353">
                <a:extLst>
                  <a:ext uri="{FF2B5EF4-FFF2-40B4-BE49-F238E27FC236}">
                    <a16:creationId xmlns:a16="http://schemas.microsoft.com/office/drawing/2014/main" id="{F23074B2-0A5D-42D1-914E-A60316556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5" name="Freeform: Shape 2354">
                <a:extLst>
                  <a:ext uri="{FF2B5EF4-FFF2-40B4-BE49-F238E27FC236}">
                    <a16:creationId xmlns:a16="http://schemas.microsoft.com/office/drawing/2014/main" id="{6ACE5B8D-E475-4895-896B-97717639D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6" name="Freeform: Shape 2355">
                <a:extLst>
                  <a:ext uri="{FF2B5EF4-FFF2-40B4-BE49-F238E27FC236}">
                    <a16:creationId xmlns:a16="http://schemas.microsoft.com/office/drawing/2014/main" id="{D63AD73B-CAD9-48E0-89E1-1F531A9F7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7" name="Freeform: Shape 2356">
                <a:extLst>
                  <a:ext uri="{FF2B5EF4-FFF2-40B4-BE49-F238E27FC236}">
                    <a16:creationId xmlns:a16="http://schemas.microsoft.com/office/drawing/2014/main" id="{8F67E191-9D6E-46DA-982D-34D686BF6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8" name="Freeform: Shape 2357">
                <a:extLst>
                  <a:ext uri="{FF2B5EF4-FFF2-40B4-BE49-F238E27FC236}">
                    <a16:creationId xmlns:a16="http://schemas.microsoft.com/office/drawing/2014/main" id="{A3B9058F-A876-4D14-994D-2999554C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9" name="Freeform: Shape 2358">
                <a:extLst>
                  <a:ext uri="{FF2B5EF4-FFF2-40B4-BE49-F238E27FC236}">
                    <a16:creationId xmlns:a16="http://schemas.microsoft.com/office/drawing/2014/main" id="{930DC04D-63F7-4A8B-8BA0-EBB37FBCE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0" name="Freeform: Shape 2359">
                <a:extLst>
                  <a:ext uri="{FF2B5EF4-FFF2-40B4-BE49-F238E27FC236}">
                    <a16:creationId xmlns:a16="http://schemas.microsoft.com/office/drawing/2014/main" id="{DCAA7B2F-CAA7-487C-B9C3-550DCBD4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1" name="Freeform: Shape 2360">
                <a:extLst>
                  <a:ext uri="{FF2B5EF4-FFF2-40B4-BE49-F238E27FC236}">
                    <a16:creationId xmlns:a16="http://schemas.microsoft.com/office/drawing/2014/main" id="{A51E6295-56F4-4B47-9703-8B5C83305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2" name="Freeform: Shape 2361">
                <a:extLst>
                  <a:ext uri="{FF2B5EF4-FFF2-40B4-BE49-F238E27FC236}">
                    <a16:creationId xmlns:a16="http://schemas.microsoft.com/office/drawing/2014/main" id="{FC66FAB9-F717-484C-9F47-ABFBC94A7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63" name="Freeform: Shape 2362">
                <a:extLst>
                  <a:ext uri="{FF2B5EF4-FFF2-40B4-BE49-F238E27FC236}">
                    <a16:creationId xmlns:a16="http://schemas.microsoft.com/office/drawing/2014/main" id="{DA704F57-9070-4439-B6BB-136279857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4" name="Freeform: Shape 2363">
                <a:extLst>
                  <a:ext uri="{FF2B5EF4-FFF2-40B4-BE49-F238E27FC236}">
                    <a16:creationId xmlns:a16="http://schemas.microsoft.com/office/drawing/2014/main" id="{66BD4C2A-A544-4628-B9B4-BC803609C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5" name="Freeform: Shape 2364">
                <a:extLst>
                  <a:ext uri="{FF2B5EF4-FFF2-40B4-BE49-F238E27FC236}">
                    <a16:creationId xmlns:a16="http://schemas.microsoft.com/office/drawing/2014/main" id="{CE9A844C-1080-4183-A980-8E298215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6" name="Freeform: Shape 2365">
                <a:extLst>
                  <a:ext uri="{FF2B5EF4-FFF2-40B4-BE49-F238E27FC236}">
                    <a16:creationId xmlns:a16="http://schemas.microsoft.com/office/drawing/2014/main" id="{92348B29-40E9-4CE2-A23C-936014473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7" name="Freeform: Shape 2366">
                <a:extLst>
                  <a:ext uri="{FF2B5EF4-FFF2-40B4-BE49-F238E27FC236}">
                    <a16:creationId xmlns:a16="http://schemas.microsoft.com/office/drawing/2014/main" id="{9BB11EDA-F6E1-45BA-B49F-7ABDD656E9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8" name="Freeform: Shape 2367">
                <a:extLst>
                  <a:ext uri="{FF2B5EF4-FFF2-40B4-BE49-F238E27FC236}">
                    <a16:creationId xmlns:a16="http://schemas.microsoft.com/office/drawing/2014/main" id="{F441DFD2-327A-4071-9249-BCAEF800D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9" name="Freeform: Shape 2368">
                <a:extLst>
                  <a:ext uri="{FF2B5EF4-FFF2-40B4-BE49-F238E27FC236}">
                    <a16:creationId xmlns:a16="http://schemas.microsoft.com/office/drawing/2014/main" id="{304F0367-9F6D-4C5F-9818-3CC35C87A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70" name="Freeform: Shape 2369">
                <a:extLst>
                  <a:ext uri="{FF2B5EF4-FFF2-40B4-BE49-F238E27FC236}">
                    <a16:creationId xmlns:a16="http://schemas.microsoft.com/office/drawing/2014/main" id="{C967B7DB-7330-4692-AA81-CAFC5160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1" name="Freeform: Shape 2370">
                <a:extLst>
                  <a:ext uri="{FF2B5EF4-FFF2-40B4-BE49-F238E27FC236}">
                    <a16:creationId xmlns:a16="http://schemas.microsoft.com/office/drawing/2014/main" id="{57F65263-2AFD-44AD-AD61-23EC3085C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2" name="Freeform: Shape 2371">
                <a:extLst>
                  <a:ext uri="{FF2B5EF4-FFF2-40B4-BE49-F238E27FC236}">
                    <a16:creationId xmlns:a16="http://schemas.microsoft.com/office/drawing/2014/main" id="{BD4C27B8-A29B-4575-9EC4-A1B7DC079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3" name="Freeform: Shape 2372">
                <a:extLst>
                  <a:ext uri="{FF2B5EF4-FFF2-40B4-BE49-F238E27FC236}">
                    <a16:creationId xmlns:a16="http://schemas.microsoft.com/office/drawing/2014/main" id="{69107FDD-0652-42DE-97A0-264223E6D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4" name="Freeform: Shape 2373">
                <a:extLst>
                  <a:ext uri="{FF2B5EF4-FFF2-40B4-BE49-F238E27FC236}">
                    <a16:creationId xmlns:a16="http://schemas.microsoft.com/office/drawing/2014/main" id="{13688F79-032F-4291-869C-3C26B5E9F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5" name="Freeform: Shape 2374">
                <a:extLst>
                  <a:ext uri="{FF2B5EF4-FFF2-40B4-BE49-F238E27FC236}">
                    <a16:creationId xmlns:a16="http://schemas.microsoft.com/office/drawing/2014/main" id="{661A607F-AD34-4B38-87EF-D0AFBDDF3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6" name="Freeform: Shape 2375">
                <a:extLst>
                  <a:ext uri="{FF2B5EF4-FFF2-40B4-BE49-F238E27FC236}">
                    <a16:creationId xmlns:a16="http://schemas.microsoft.com/office/drawing/2014/main" id="{5694E08C-39BB-4792-B645-37D3E63B7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77" name="Freeform: Shape 2376">
                <a:extLst>
                  <a:ext uri="{FF2B5EF4-FFF2-40B4-BE49-F238E27FC236}">
                    <a16:creationId xmlns:a16="http://schemas.microsoft.com/office/drawing/2014/main" id="{0167048B-FB7B-4B7A-B679-D7974FF5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78" name="Freeform: Shape 2377">
                <a:extLst>
                  <a:ext uri="{FF2B5EF4-FFF2-40B4-BE49-F238E27FC236}">
                    <a16:creationId xmlns:a16="http://schemas.microsoft.com/office/drawing/2014/main" id="{4926B316-063E-4D72-AC12-F0953B320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79" name="Freeform: Shape 2378">
                <a:extLst>
                  <a:ext uri="{FF2B5EF4-FFF2-40B4-BE49-F238E27FC236}">
                    <a16:creationId xmlns:a16="http://schemas.microsoft.com/office/drawing/2014/main" id="{9772A1FC-2C0F-47A6-83D6-9A4A7973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0" name="Freeform: Shape 2379">
                <a:extLst>
                  <a:ext uri="{FF2B5EF4-FFF2-40B4-BE49-F238E27FC236}">
                    <a16:creationId xmlns:a16="http://schemas.microsoft.com/office/drawing/2014/main" id="{4DF32C85-4E56-4356-AE0F-2C8D278F0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1" name="Freeform: Shape 2380">
                <a:extLst>
                  <a:ext uri="{FF2B5EF4-FFF2-40B4-BE49-F238E27FC236}">
                    <a16:creationId xmlns:a16="http://schemas.microsoft.com/office/drawing/2014/main" id="{80ACC557-85EF-41DC-B9EC-B0C63F452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82" name="Freeform: Shape 2381">
                <a:extLst>
                  <a:ext uri="{FF2B5EF4-FFF2-40B4-BE49-F238E27FC236}">
                    <a16:creationId xmlns:a16="http://schemas.microsoft.com/office/drawing/2014/main" id="{13640E5B-764E-4718-975F-3E620288A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3" name="Freeform: Shape 2382">
                <a:extLst>
                  <a:ext uri="{FF2B5EF4-FFF2-40B4-BE49-F238E27FC236}">
                    <a16:creationId xmlns:a16="http://schemas.microsoft.com/office/drawing/2014/main" id="{16A2EF26-7944-4D17-96AE-ABC43243A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84" name="Freeform: Shape 2383">
                <a:extLst>
                  <a:ext uri="{FF2B5EF4-FFF2-40B4-BE49-F238E27FC236}">
                    <a16:creationId xmlns:a16="http://schemas.microsoft.com/office/drawing/2014/main" id="{5A1A1B38-0AEF-44DE-B6A5-0B60A59FC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85" name="Freeform: Shape 2384">
                <a:extLst>
                  <a:ext uri="{FF2B5EF4-FFF2-40B4-BE49-F238E27FC236}">
                    <a16:creationId xmlns:a16="http://schemas.microsoft.com/office/drawing/2014/main" id="{B94D0D12-8DCC-41BF-9225-D72CF3DF5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386" name="Freeform: Shape 2385">
                <a:extLst>
                  <a:ext uri="{FF2B5EF4-FFF2-40B4-BE49-F238E27FC236}">
                    <a16:creationId xmlns:a16="http://schemas.microsoft.com/office/drawing/2014/main" id="{B9E43D6F-7890-4F99-B7CE-C30DBDEA2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87" name="Freeform: Shape 2386">
                <a:extLst>
                  <a:ext uri="{FF2B5EF4-FFF2-40B4-BE49-F238E27FC236}">
                    <a16:creationId xmlns:a16="http://schemas.microsoft.com/office/drawing/2014/main" id="{82E7692B-A0A5-4B63-9E78-B255FCBAD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388" name="Freeform: Shape 2387">
                <a:extLst>
                  <a:ext uri="{FF2B5EF4-FFF2-40B4-BE49-F238E27FC236}">
                    <a16:creationId xmlns:a16="http://schemas.microsoft.com/office/drawing/2014/main" id="{D947BA6F-304B-47B9-913C-6EF6D22B1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89" name="Freeform: Shape 2388">
                <a:extLst>
                  <a:ext uri="{FF2B5EF4-FFF2-40B4-BE49-F238E27FC236}">
                    <a16:creationId xmlns:a16="http://schemas.microsoft.com/office/drawing/2014/main" id="{73AA783A-6086-4C47-8151-6085EADB0F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0" name="Freeform: Shape 2389">
                <a:extLst>
                  <a:ext uri="{FF2B5EF4-FFF2-40B4-BE49-F238E27FC236}">
                    <a16:creationId xmlns:a16="http://schemas.microsoft.com/office/drawing/2014/main" id="{CCB3DC39-E9B5-49ED-B30E-2FB5651CE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1" name="Freeform: Shape 2390">
                <a:extLst>
                  <a:ext uri="{FF2B5EF4-FFF2-40B4-BE49-F238E27FC236}">
                    <a16:creationId xmlns:a16="http://schemas.microsoft.com/office/drawing/2014/main" id="{F1AB56F4-B1CC-4680-ACEF-B87EAA7DD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92" name="Freeform: Shape 2391">
                <a:extLst>
                  <a:ext uri="{FF2B5EF4-FFF2-40B4-BE49-F238E27FC236}">
                    <a16:creationId xmlns:a16="http://schemas.microsoft.com/office/drawing/2014/main" id="{433FE7BD-2D20-45C5-A447-5F0E9337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3" name="Freeform: Shape 2392">
                <a:extLst>
                  <a:ext uri="{FF2B5EF4-FFF2-40B4-BE49-F238E27FC236}">
                    <a16:creationId xmlns:a16="http://schemas.microsoft.com/office/drawing/2014/main" id="{59D9EB2A-0CB8-463E-8313-3470C29C4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94" name="Freeform: Shape 2393">
                <a:extLst>
                  <a:ext uri="{FF2B5EF4-FFF2-40B4-BE49-F238E27FC236}">
                    <a16:creationId xmlns:a16="http://schemas.microsoft.com/office/drawing/2014/main" id="{6AE0C53E-D056-4795-A700-7EBC6C9AE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95" name="Freeform: Shape 2394">
                <a:extLst>
                  <a:ext uri="{FF2B5EF4-FFF2-40B4-BE49-F238E27FC236}">
                    <a16:creationId xmlns:a16="http://schemas.microsoft.com/office/drawing/2014/main" id="{A93FCCD7-1DE2-4D8D-9071-88B245ED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6" name="Freeform: Shape 2395">
                <a:extLst>
                  <a:ext uri="{FF2B5EF4-FFF2-40B4-BE49-F238E27FC236}">
                    <a16:creationId xmlns:a16="http://schemas.microsoft.com/office/drawing/2014/main" id="{8A140C86-8820-4678-B15E-7AECBF59A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7" name="Freeform: Shape 2396">
                <a:extLst>
                  <a:ext uri="{FF2B5EF4-FFF2-40B4-BE49-F238E27FC236}">
                    <a16:creationId xmlns:a16="http://schemas.microsoft.com/office/drawing/2014/main" id="{0BC8E0EB-69E1-484B-AE06-E57C90859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98" name="Freeform: Shape 2397">
                <a:extLst>
                  <a:ext uri="{FF2B5EF4-FFF2-40B4-BE49-F238E27FC236}">
                    <a16:creationId xmlns:a16="http://schemas.microsoft.com/office/drawing/2014/main" id="{FBC0FD0C-82A7-44BF-A997-0A9CA418A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9" name="Freeform: Shape 2398">
                <a:extLst>
                  <a:ext uri="{FF2B5EF4-FFF2-40B4-BE49-F238E27FC236}">
                    <a16:creationId xmlns:a16="http://schemas.microsoft.com/office/drawing/2014/main" id="{A7390762-8393-4F33-80E6-21BA75133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00" name="Freeform: Shape 2399">
                <a:extLst>
                  <a:ext uri="{FF2B5EF4-FFF2-40B4-BE49-F238E27FC236}">
                    <a16:creationId xmlns:a16="http://schemas.microsoft.com/office/drawing/2014/main" id="{81B7B85A-833F-464A-939B-149F84E40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1" name="Freeform: Shape 2400">
                <a:extLst>
                  <a:ext uri="{FF2B5EF4-FFF2-40B4-BE49-F238E27FC236}">
                    <a16:creationId xmlns:a16="http://schemas.microsoft.com/office/drawing/2014/main" id="{F485BF70-0F08-4E17-AFD1-6C5C7B258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2" name="Freeform: Shape 2401">
                <a:extLst>
                  <a:ext uri="{FF2B5EF4-FFF2-40B4-BE49-F238E27FC236}">
                    <a16:creationId xmlns:a16="http://schemas.microsoft.com/office/drawing/2014/main" id="{13C387DD-897C-4282-BEED-6E0BE3286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3" name="Freeform: Shape 2402">
                <a:extLst>
                  <a:ext uri="{FF2B5EF4-FFF2-40B4-BE49-F238E27FC236}">
                    <a16:creationId xmlns:a16="http://schemas.microsoft.com/office/drawing/2014/main" id="{1C79F195-D52B-4E48-A9FF-F07425611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04" name="Freeform: Shape 2403">
                <a:extLst>
                  <a:ext uri="{FF2B5EF4-FFF2-40B4-BE49-F238E27FC236}">
                    <a16:creationId xmlns:a16="http://schemas.microsoft.com/office/drawing/2014/main" id="{F445D0FA-966F-400A-AC8D-8CAAF02E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5" name="Freeform: Shape 2404">
                <a:extLst>
                  <a:ext uri="{FF2B5EF4-FFF2-40B4-BE49-F238E27FC236}">
                    <a16:creationId xmlns:a16="http://schemas.microsoft.com/office/drawing/2014/main" id="{376ECD94-6896-441C-AA44-A4F57F021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06" name="Freeform: Shape 2405">
                <a:extLst>
                  <a:ext uri="{FF2B5EF4-FFF2-40B4-BE49-F238E27FC236}">
                    <a16:creationId xmlns:a16="http://schemas.microsoft.com/office/drawing/2014/main" id="{FC92C350-CAD6-4C2E-A65E-E94F58C37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7" name="Freeform: Shape 2406">
                <a:extLst>
                  <a:ext uri="{FF2B5EF4-FFF2-40B4-BE49-F238E27FC236}">
                    <a16:creationId xmlns:a16="http://schemas.microsoft.com/office/drawing/2014/main" id="{E71598A5-7F8D-4836-B6FC-F1D158278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8" name="Freeform: Shape 2407">
                <a:extLst>
                  <a:ext uri="{FF2B5EF4-FFF2-40B4-BE49-F238E27FC236}">
                    <a16:creationId xmlns:a16="http://schemas.microsoft.com/office/drawing/2014/main" id="{BDCB0F85-A6C5-4E65-8F0A-52671EB3D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9" name="Freeform: Shape 2408">
                <a:extLst>
                  <a:ext uri="{FF2B5EF4-FFF2-40B4-BE49-F238E27FC236}">
                    <a16:creationId xmlns:a16="http://schemas.microsoft.com/office/drawing/2014/main" id="{87FFBD54-2EF4-448F-96C7-157A3C6A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10" name="Freeform: Shape 2409">
                <a:extLst>
                  <a:ext uri="{FF2B5EF4-FFF2-40B4-BE49-F238E27FC236}">
                    <a16:creationId xmlns:a16="http://schemas.microsoft.com/office/drawing/2014/main" id="{CAEA2FD7-C9B8-45B4-BEFC-977053FBB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1" name="Freeform: Shape 2410">
                <a:extLst>
                  <a:ext uri="{FF2B5EF4-FFF2-40B4-BE49-F238E27FC236}">
                    <a16:creationId xmlns:a16="http://schemas.microsoft.com/office/drawing/2014/main" id="{FF912821-388F-422F-B692-31B5E6DE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12" name="Freeform: Shape 2411">
                <a:extLst>
                  <a:ext uri="{FF2B5EF4-FFF2-40B4-BE49-F238E27FC236}">
                    <a16:creationId xmlns:a16="http://schemas.microsoft.com/office/drawing/2014/main" id="{F263D211-562D-46EA-AE01-7B1EDBF71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3" name="Freeform: Shape 2412">
                <a:extLst>
                  <a:ext uri="{FF2B5EF4-FFF2-40B4-BE49-F238E27FC236}">
                    <a16:creationId xmlns:a16="http://schemas.microsoft.com/office/drawing/2014/main" id="{800610A8-10E1-40B1-ABDE-A9D3EEADD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14" name="Freeform: Shape 2413">
                <a:extLst>
                  <a:ext uri="{FF2B5EF4-FFF2-40B4-BE49-F238E27FC236}">
                    <a16:creationId xmlns:a16="http://schemas.microsoft.com/office/drawing/2014/main" id="{764A3047-3F92-4E69-A680-416CC114B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15" name="Freeform: Shape 2414">
                <a:extLst>
                  <a:ext uri="{FF2B5EF4-FFF2-40B4-BE49-F238E27FC236}">
                    <a16:creationId xmlns:a16="http://schemas.microsoft.com/office/drawing/2014/main" id="{7F1FA955-903A-430D-A1DA-7E6E303A1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416" name="Freeform: Shape 2415">
                <a:extLst>
                  <a:ext uri="{FF2B5EF4-FFF2-40B4-BE49-F238E27FC236}">
                    <a16:creationId xmlns:a16="http://schemas.microsoft.com/office/drawing/2014/main" id="{6BC0288C-46CF-46BB-BF88-CFA8B1D8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17" name="Freeform: Shape 2416">
                <a:extLst>
                  <a:ext uri="{FF2B5EF4-FFF2-40B4-BE49-F238E27FC236}">
                    <a16:creationId xmlns:a16="http://schemas.microsoft.com/office/drawing/2014/main" id="{2867B317-CCCD-4EC7-8406-314DB7830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418" name="Freeform: Shape 2417">
                <a:extLst>
                  <a:ext uri="{FF2B5EF4-FFF2-40B4-BE49-F238E27FC236}">
                    <a16:creationId xmlns:a16="http://schemas.microsoft.com/office/drawing/2014/main" id="{3CEEC945-6738-47C2-88E6-DB29BE3EB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080" name="Graphic 4">
              <a:extLst>
                <a:ext uri="{FF2B5EF4-FFF2-40B4-BE49-F238E27FC236}">
                  <a16:creationId xmlns:a16="http://schemas.microsoft.com/office/drawing/2014/main" id="{620CB8D1-CE41-4A5C-8FD5-DACED65531E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081" name="Freeform: Shape 2080">
                <a:extLst>
                  <a:ext uri="{FF2B5EF4-FFF2-40B4-BE49-F238E27FC236}">
                    <a16:creationId xmlns:a16="http://schemas.microsoft.com/office/drawing/2014/main" id="{EA5E2DDF-06EC-428F-9085-5AE5B2F33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82" name="Freeform: Shape 2081">
                <a:extLst>
                  <a:ext uri="{FF2B5EF4-FFF2-40B4-BE49-F238E27FC236}">
                    <a16:creationId xmlns:a16="http://schemas.microsoft.com/office/drawing/2014/main" id="{6579F314-5DE2-47CC-A508-6E15B3B87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3" name="Freeform: Shape 2082">
                <a:extLst>
                  <a:ext uri="{FF2B5EF4-FFF2-40B4-BE49-F238E27FC236}">
                    <a16:creationId xmlns:a16="http://schemas.microsoft.com/office/drawing/2014/main" id="{C969A4AD-8589-4A96-8118-DE73000C4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84" name="Freeform: Shape 2083">
                <a:extLst>
                  <a:ext uri="{FF2B5EF4-FFF2-40B4-BE49-F238E27FC236}">
                    <a16:creationId xmlns:a16="http://schemas.microsoft.com/office/drawing/2014/main" id="{20A98F31-9A68-46C2-A001-8011DF7C4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85" name="Freeform: Shape 2084">
                <a:extLst>
                  <a:ext uri="{FF2B5EF4-FFF2-40B4-BE49-F238E27FC236}">
                    <a16:creationId xmlns:a16="http://schemas.microsoft.com/office/drawing/2014/main" id="{9B442335-3E37-40C9-9E08-8D7931CC9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86" name="Freeform: Shape 2085">
                <a:extLst>
                  <a:ext uri="{FF2B5EF4-FFF2-40B4-BE49-F238E27FC236}">
                    <a16:creationId xmlns:a16="http://schemas.microsoft.com/office/drawing/2014/main" id="{E846DFE3-FEC9-4DBF-9290-F60816F8A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7" name="Freeform: Shape 2086">
                <a:extLst>
                  <a:ext uri="{FF2B5EF4-FFF2-40B4-BE49-F238E27FC236}">
                    <a16:creationId xmlns:a16="http://schemas.microsoft.com/office/drawing/2014/main" id="{9BD31C12-2164-410B-9A3A-6C1BEEA5B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88" name="Freeform: Shape 2087">
                <a:extLst>
                  <a:ext uri="{FF2B5EF4-FFF2-40B4-BE49-F238E27FC236}">
                    <a16:creationId xmlns:a16="http://schemas.microsoft.com/office/drawing/2014/main" id="{DF87D878-021F-4966-9031-5203868AA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89" name="Freeform: Shape 2088">
                <a:extLst>
                  <a:ext uri="{FF2B5EF4-FFF2-40B4-BE49-F238E27FC236}">
                    <a16:creationId xmlns:a16="http://schemas.microsoft.com/office/drawing/2014/main" id="{A1927FB0-8581-4B00-B542-1426415D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0" name="Freeform: Shape 2089">
                <a:extLst>
                  <a:ext uri="{FF2B5EF4-FFF2-40B4-BE49-F238E27FC236}">
                    <a16:creationId xmlns:a16="http://schemas.microsoft.com/office/drawing/2014/main" id="{F11076EE-3A40-4B54-B1F7-555E6831B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1" name="Freeform: Shape 2090">
                <a:extLst>
                  <a:ext uri="{FF2B5EF4-FFF2-40B4-BE49-F238E27FC236}">
                    <a16:creationId xmlns:a16="http://schemas.microsoft.com/office/drawing/2014/main" id="{4315A147-8A55-4B74-8F80-58B50585E0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2" name="Freeform: Shape 2091">
                <a:extLst>
                  <a:ext uri="{FF2B5EF4-FFF2-40B4-BE49-F238E27FC236}">
                    <a16:creationId xmlns:a16="http://schemas.microsoft.com/office/drawing/2014/main" id="{C918AFBC-933F-4220-A164-BA4B40B4D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3" name="Freeform: Shape 2092">
                <a:extLst>
                  <a:ext uri="{FF2B5EF4-FFF2-40B4-BE49-F238E27FC236}">
                    <a16:creationId xmlns:a16="http://schemas.microsoft.com/office/drawing/2014/main" id="{53814E64-DB41-47BE-9E6E-F40AC4A82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4" name="Freeform: Shape 2093">
                <a:extLst>
                  <a:ext uri="{FF2B5EF4-FFF2-40B4-BE49-F238E27FC236}">
                    <a16:creationId xmlns:a16="http://schemas.microsoft.com/office/drawing/2014/main" id="{6DC1BF4C-B973-4D6F-AF0E-EA5838A1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5" name="Freeform: Shape 2094">
                <a:extLst>
                  <a:ext uri="{FF2B5EF4-FFF2-40B4-BE49-F238E27FC236}">
                    <a16:creationId xmlns:a16="http://schemas.microsoft.com/office/drawing/2014/main" id="{8F9E73A9-D8DE-4FB2-BCA9-D07DD7A2E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96" name="Freeform: Shape 2095">
                <a:extLst>
                  <a:ext uri="{FF2B5EF4-FFF2-40B4-BE49-F238E27FC236}">
                    <a16:creationId xmlns:a16="http://schemas.microsoft.com/office/drawing/2014/main" id="{0B2FF232-F7ED-4A4E-A36D-94E7B24F3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97" name="Freeform: Shape 2096">
                <a:extLst>
                  <a:ext uri="{FF2B5EF4-FFF2-40B4-BE49-F238E27FC236}">
                    <a16:creationId xmlns:a16="http://schemas.microsoft.com/office/drawing/2014/main" id="{E058CFC5-FAB0-40DD-9B58-D7A64EF01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8" name="Freeform: Shape 2097">
                <a:extLst>
                  <a:ext uri="{FF2B5EF4-FFF2-40B4-BE49-F238E27FC236}">
                    <a16:creationId xmlns:a16="http://schemas.microsoft.com/office/drawing/2014/main" id="{B7C79FDB-284E-41FB-A93C-3A6A4F948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9" name="Freeform: Shape 2098">
                <a:extLst>
                  <a:ext uri="{FF2B5EF4-FFF2-40B4-BE49-F238E27FC236}">
                    <a16:creationId xmlns:a16="http://schemas.microsoft.com/office/drawing/2014/main" id="{706A4151-1369-4294-824A-70C8F929F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0" name="Freeform: Shape 2099">
                <a:extLst>
                  <a:ext uri="{FF2B5EF4-FFF2-40B4-BE49-F238E27FC236}">
                    <a16:creationId xmlns:a16="http://schemas.microsoft.com/office/drawing/2014/main" id="{BB9396E5-7245-48DA-AA32-5AB0842B7E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01" name="Freeform: Shape 2100">
                <a:extLst>
                  <a:ext uri="{FF2B5EF4-FFF2-40B4-BE49-F238E27FC236}">
                    <a16:creationId xmlns:a16="http://schemas.microsoft.com/office/drawing/2014/main" id="{066EB7EE-D151-4B68-B14C-1C54DF2B1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2" name="Freeform: Shape 2101">
                <a:extLst>
                  <a:ext uri="{FF2B5EF4-FFF2-40B4-BE49-F238E27FC236}">
                    <a16:creationId xmlns:a16="http://schemas.microsoft.com/office/drawing/2014/main" id="{FF4EDA4A-9471-4A70-9A00-B1A66B5E1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03" name="Freeform: Shape 2102">
                <a:extLst>
                  <a:ext uri="{FF2B5EF4-FFF2-40B4-BE49-F238E27FC236}">
                    <a16:creationId xmlns:a16="http://schemas.microsoft.com/office/drawing/2014/main" id="{04799963-01EB-401F-8BFD-6CDF641B5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4" name="Freeform: Shape 2103">
                <a:extLst>
                  <a:ext uri="{FF2B5EF4-FFF2-40B4-BE49-F238E27FC236}">
                    <a16:creationId xmlns:a16="http://schemas.microsoft.com/office/drawing/2014/main" id="{04CB3DF6-6D3D-40C5-B741-F2D83DD79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5" name="Freeform: Shape 2104">
                <a:extLst>
                  <a:ext uri="{FF2B5EF4-FFF2-40B4-BE49-F238E27FC236}">
                    <a16:creationId xmlns:a16="http://schemas.microsoft.com/office/drawing/2014/main" id="{CA7B3897-3CBB-49E3-90EC-96E63DD9A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6" name="Freeform: Shape 2105">
                <a:extLst>
                  <a:ext uri="{FF2B5EF4-FFF2-40B4-BE49-F238E27FC236}">
                    <a16:creationId xmlns:a16="http://schemas.microsoft.com/office/drawing/2014/main" id="{E37DB1E2-1825-47B1-9E89-634473EF5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7" name="Freeform: Shape 2106">
                <a:extLst>
                  <a:ext uri="{FF2B5EF4-FFF2-40B4-BE49-F238E27FC236}">
                    <a16:creationId xmlns:a16="http://schemas.microsoft.com/office/drawing/2014/main" id="{D2052410-9234-4B80-B825-7F91A5D61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8" name="Freeform: Shape 2107">
                <a:extLst>
                  <a:ext uri="{FF2B5EF4-FFF2-40B4-BE49-F238E27FC236}">
                    <a16:creationId xmlns:a16="http://schemas.microsoft.com/office/drawing/2014/main" id="{08E7CB48-0744-4DF2-86B6-3335F38E6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9" name="Freeform: Shape 2108">
                <a:extLst>
                  <a:ext uri="{FF2B5EF4-FFF2-40B4-BE49-F238E27FC236}">
                    <a16:creationId xmlns:a16="http://schemas.microsoft.com/office/drawing/2014/main" id="{CEB74DCF-332B-4BD3-B036-4A133327A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0" name="Freeform: Shape 2109">
                <a:extLst>
                  <a:ext uri="{FF2B5EF4-FFF2-40B4-BE49-F238E27FC236}">
                    <a16:creationId xmlns:a16="http://schemas.microsoft.com/office/drawing/2014/main" id="{91B69718-3DD4-4F38-81E1-2342692A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1" name="Freeform: Shape 2110">
                <a:extLst>
                  <a:ext uri="{FF2B5EF4-FFF2-40B4-BE49-F238E27FC236}">
                    <a16:creationId xmlns:a16="http://schemas.microsoft.com/office/drawing/2014/main" id="{D5CE2490-5C33-412B-B444-D335E3AE8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2" name="Freeform: Shape 2111">
                <a:extLst>
                  <a:ext uri="{FF2B5EF4-FFF2-40B4-BE49-F238E27FC236}">
                    <a16:creationId xmlns:a16="http://schemas.microsoft.com/office/drawing/2014/main" id="{3328ABF3-0C84-459E-B986-7DCD455B6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3" name="Freeform: Shape 2112">
                <a:extLst>
                  <a:ext uri="{FF2B5EF4-FFF2-40B4-BE49-F238E27FC236}">
                    <a16:creationId xmlns:a16="http://schemas.microsoft.com/office/drawing/2014/main" id="{37381077-83CF-4050-A5F3-8C33C6E70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4" name="Freeform: Shape 2113">
                <a:extLst>
                  <a:ext uri="{FF2B5EF4-FFF2-40B4-BE49-F238E27FC236}">
                    <a16:creationId xmlns:a16="http://schemas.microsoft.com/office/drawing/2014/main" id="{920C082F-B414-4A4B-82AB-CE86C925C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5" name="Freeform: Shape 2114">
                <a:extLst>
                  <a:ext uri="{FF2B5EF4-FFF2-40B4-BE49-F238E27FC236}">
                    <a16:creationId xmlns:a16="http://schemas.microsoft.com/office/drawing/2014/main" id="{0B3086F2-6938-4EB0-9EC8-B829D1E9F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6" name="Freeform: Shape 2115">
                <a:extLst>
                  <a:ext uri="{FF2B5EF4-FFF2-40B4-BE49-F238E27FC236}">
                    <a16:creationId xmlns:a16="http://schemas.microsoft.com/office/drawing/2014/main" id="{5E9F8385-761F-44AF-8AC6-CDBA79A52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7" name="Freeform: Shape 2116">
                <a:extLst>
                  <a:ext uri="{FF2B5EF4-FFF2-40B4-BE49-F238E27FC236}">
                    <a16:creationId xmlns:a16="http://schemas.microsoft.com/office/drawing/2014/main" id="{09AADCB5-90F3-4C5F-97B2-73CFF780A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18" name="Freeform: Shape 2117">
                <a:extLst>
                  <a:ext uri="{FF2B5EF4-FFF2-40B4-BE49-F238E27FC236}">
                    <a16:creationId xmlns:a16="http://schemas.microsoft.com/office/drawing/2014/main" id="{ABB6628B-E9D0-4651-8570-CF1E5DB0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19" name="Freeform: Shape 2118">
                <a:extLst>
                  <a:ext uri="{FF2B5EF4-FFF2-40B4-BE49-F238E27FC236}">
                    <a16:creationId xmlns:a16="http://schemas.microsoft.com/office/drawing/2014/main" id="{34C9E771-C0D9-4027-96D7-651E8B736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20" name="Freeform: Shape 2119">
                <a:extLst>
                  <a:ext uri="{FF2B5EF4-FFF2-40B4-BE49-F238E27FC236}">
                    <a16:creationId xmlns:a16="http://schemas.microsoft.com/office/drawing/2014/main" id="{380B5730-FEEA-409B-9D23-066B99E31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21" name="Freeform: Shape 2120">
                <a:extLst>
                  <a:ext uri="{FF2B5EF4-FFF2-40B4-BE49-F238E27FC236}">
                    <a16:creationId xmlns:a16="http://schemas.microsoft.com/office/drawing/2014/main" id="{B4A9FBAD-235A-4A0F-8C54-15633CCAF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2" name="Freeform: Shape 2121">
                <a:extLst>
                  <a:ext uri="{FF2B5EF4-FFF2-40B4-BE49-F238E27FC236}">
                    <a16:creationId xmlns:a16="http://schemas.microsoft.com/office/drawing/2014/main" id="{BF2F6746-8E16-406D-835E-5FCE6D4F0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23" name="Freeform: Shape 2122">
                <a:extLst>
                  <a:ext uri="{FF2B5EF4-FFF2-40B4-BE49-F238E27FC236}">
                    <a16:creationId xmlns:a16="http://schemas.microsoft.com/office/drawing/2014/main" id="{4FADF2DF-4564-4627-AA45-85EFB7082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24" name="Freeform: Shape 2123">
                <a:extLst>
                  <a:ext uri="{FF2B5EF4-FFF2-40B4-BE49-F238E27FC236}">
                    <a16:creationId xmlns:a16="http://schemas.microsoft.com/office/drawing/2014/main" id="{3D4185DD-65EF-442E-935F-90BDEB5E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5" name="Freeform: Shape 2124">
                <a:extLst>
                  <a:ext uri="{FF2B5EF4-FFF2-40B4-BE49-F238E27FC236}">
                    <a16:creationId xmlns:a16="http://schemas.microsoft.com/office/drawing/2014/main" id="{0B30569E-CF14-4DF4-AE71-046DC4200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6" name="Freeform: Shape 2125">
                <a:extLst>
                  <a:ext uri="{FF2B5EF4-FFF2-40B4-BE49-F238E27FC236}">
                    <a16:creationId xmlns:a16="http://schemas.microsoft.com/office/drawing/2014/main" id="{ADC6272B-8E87-4AF5-A668-16EC7F3C4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7" name="Freeform: Shape 2126">
                <a:extLst>
                  <a:ext uri="{FF2B5EF4-FFF2-40B4-BE49-F238E27FC236}">
                    <a16:creationId xmlns:a16="http://schemas.microsoft.com/office/drawing/2014/main" id="{95404AC5-86D6-4864-BE91-84B6F66D5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8" name="Freeform: Shape 2127">
                <a:extLst>
                  <a:ext uri="{FF2B5EF4-FFF2-40B4-BE49-F238E27FC236}">
                    <a16:creationId xmlns:a16="http://schemas.microsoft.com/office/drawing/2014/main" id="{0283DF22-5559-4FAB-A06F-CDB1F9C99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9" name="Freeform: Shape 2128">
                <a:extLst>
                  <a:ext uri="{FF2B5EF4-FFF2-40B4-BE49-F238E27FC236}">
                    <a16:creationId xmlns:a16="http://schemas.microsoft.com/office/drawing/2014/main" id="{F82E770A-E6CC-441E-A6A9-47A33BF50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0" name="Freeform: Shape 2129">
                <a:extLst>
                  <a:ext uri="{FF2B5EF4-FFF2-40B4-BE49-F238E27FC236}">
                    <a16:creationId xmlns:a16="http://schemas.microsoft.com/office/drawing/2014/main" id="{32C89056-2DB3-4565-8418-63EE598E0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1" name="Freeform: Shape 2130">
                <a:extLst>
                  <a:ext uri="{FF2B5EF4-FFF2-40B4-BE49-F238E27FC236}">
                    <a16:creationId xmlns:a16="http://schemas.microsoft.com/office/drawing/2014/main" id="{A81C1B01-00CC-4C39-A005-8544974B9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2" name="Freeform: Shape 2131">
                <a:extLst>
                  <a:ext uri="{FF2B5EF4-FFF2-40B4-BE49-F238E27FC236}">
                    <a16:creationId xmlns:a16="http://schemas.microsoft.com/office/drawing/2014/main" id="{EC8F3F3D-5E7B-4168-BA7B-09B22C878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133" name="Freeform: Shape 2132">
                <a:extLst>
                  <a:ext uri="{FF2B5EF4-FFF2-40B4-BE49-F238E27FC236}">
                    <a16:creationId xmlns:a16="http://schemas.microsoft.com/office/drawing/2014/main" id="{BB09AD41-8582-44F1-A4DB-8C4ECC1D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4" name="Freeform: Shape 2133">
                <a:extLst>
                  <a:ext uri="{FF2B5EF4-FFF2-40B4-BE49-F238E27FC236}">
                    <a16:creationId xmlns:a16="http://schemas.microsoft.com/office/drawing/2014/main" id="{EEF98626-AA8E-4ABF-A29A-89C159D70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135" name="Freeform: Shape 2134">
                <a:extLst>
                  <a:ext uri="{FF2B5EF4-FFF2-40B4-BE49-F238E27FC236}">
                    <a16:creationId xmlns:a16="http://schemas.microsoft.com/office/drawing/2014/main" id="{8A910E73-8115-449D-91BC-4BFD85100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36" name="Freeform: Shape 2135">
                <a:extLst>
                  <a:ext uri="{FF2B5EF4-FFF2-40B4-BE49-F238E27FC236}">
                    <a16:creationId xmlns:a16="http://schemas.microsoft.com/office/drawing/2014/main" id="{2BA84EC5-ADB4-412B-9D7F-785CA2404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37" name="Freeform: Shape 2136">
                <a:extLst>
                  <a:ext uri="{FF2B5EF4-FFF2-40B4-BE49-F238E27FC236}">
                    <a16:creationId xmlns:a16="http://schemas.microsoft.com/office/drawing/2014/main" id="{1EAEE025-D974-498D-B276-E887588BF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38" name="Freeform: Shape 2137">
                <a:extLst>
                  <a:ext uri="{FF2B5EF4-FFF2-40B4-BE49-F238E27FC236}">
                    <a16:creationId xmlns:a16="http://schemas.microsoft.com/office/drawing/2014/main" id="{C0A6777F-C322-4CFA-B4FA-C98FF4CBF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39" name="Freeform: Shape 2138">
                <a:extLst>
                  <a:ext uri="{FF2B5EF4-FFF2-40B4-BE49-F238E27FC236}">
                    <a16:creationId xmlns:a16="http://schemas.microsoft.com/office/drawing/2014/main" id="{6C45B00F-D649-44DC-9CB3-04C5A6CB8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40" name="Freeform: Shape 2139">
                <a:extLst>
                  <a:ext uri="{FF2B5EF4-FFF2-40B4-BE49-F238E27FC236}">
                    <a16:creationId xmlns:a16="http://schemas.microsoft.com/office/drawing/2014/main" id="{14D681DB-7395-46C8-A277-8D5478BA8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41" name="Freeform: Shape 2140">
                <a:extLst>
                  <a:ext uri="{FF2B5EF4-FFF2-40B4-BE49-F238E27FC236}">
                    <a16:creationId xmlns:a16="http://schemas.microsoft.com/office/drawing/2014/main" id="{2FF0C982-758E-46DD-88BE-0B1087F20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42" name="Freeform: Shape 2141">
                <a:extLst>
                  <a:ext uri="{FF2B5EF4-FFF2-40B4-BE49-F238E27FC236}">
                    <a16:creationId xmlns:a16="http://schemas.microsoft.com/office/drawing/2014/main" id="{3AC91889-4175-4937-A495-37094F3EE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3" name="Freeform: Shape 2142">
                <a:extLst>
                  <a:ext uri="{FF2B5EF4-FFF2-40B4-BE49-F238E27FC236}">
                    <a16:creationId xmlns:a16="http://schemas.microsoft.com/office/drawing/2014/main" id="{79B67AE9-E5D6-4FA2-AFB6-73EB86009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4" name="Freeform: Shape 2143">
                <a:extLst>
                  <a:ext uri="{FF2B5EF4-FFF2-40B4-BE49-F238E27FC236}">
                    <a16:creationId xmlns:a16="http://schemas.microsoft.com/office/drawing/2014/main" id="{DA158CC5-EE56-492A-A095-77324472D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45" name="Freeform: Shape 2144">
                <a:extLst>
                  <a:ext uri="{FF2B5EF4-FFF2-40B4-BE49-F238E27FC236}">
                    <a16:creationId xmlns:a16="http://schemas.microsoft.com/office/drawing/2014/main" id="{2547278D-FC88-4AB6-8C3C-EEF9282F3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6" name="Freeform: Shape 2145">
                <a:extLst>
                  <a:ext uri="{FF2B5EF4-FFF2-40B4-BE49-F238E27FC236}">
                    <a16:creationId xmlns:a16="http://schemas.microsoft.com/office/drawing/2014/main" id="{D0EC49A0-0827-49E5-89C4-F56299A5D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47" name="Freeform: Shape 2146">
                <a:extLst>
                  <a:ext uri="{FF2B5EF4-FFF2-40B4-BE49-F238E27FC236}">
                    <a16:creationId xmlns:a16="http://schemas.microsoft.com/office/drawing/2014/main" id="{9B2514B8-CBE5-40F8-85F8-8B9D514F5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48" name="Freeform: Shape 2147">
                <a:extLst>
                  <a:ext uri="{FF2B5EF4-FFF2-40B4-BE49-F238E27FC236}">
                    <a16:creationId xmlns:a16="http://schemas.microsoft.com/office/drawing/2014/main" id="{89206225-1385-42CD-A435-03C6731B5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49" name="Freeform: Shape 2148">
                <a:extLst>
                  <a:ext uri="{FF2B5EF4-FFF2-40B4-BE49-F238E27FC236}">
                    <a16:creationId xmlns:a16="http://schemas.microsoft.com/office/drawing/2014/main" id="{516C97D0-ECDA-4BE7-B7B0-104FBAC6E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0" name="Freeform: Shape 2149">
                <a:extLst>
                  <a:ext uri="{FF2B5EF4-FFF2-40B4-BE49-F238E27FC236}">
                    <a16:creationId xmlns:a16="http://schemas.microsoft.com/office/drawing/2014/main" id="{79F18E51-9DC0-4458-85F4-8DB85B23C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51" name="Freeform: Shape 2150">
                <a:extLst>
                  <a:ext uri="{FF2B5EF4-FFF2-40B4-BE49-F238E27FC236}">
                    <a16:creationId xmlns:a16="http://schemas.microsoft.com/office/drawing/2014/main" id="{18150D47-30EF-4F80-A28C-F206A8E15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2" name="Freeform: Shape 2151">
                <a:extLst>
                  <a:ext uri="{FF2B5EF4-FFF2-40B4-BE49-F238E27FC236}">
                    <a16:creationId xmlns:a16="http://schemas.microsoft.com/office/drawing/2014/main" id="{9146AF03-B828-49EB-A7CE-81D57EA9B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53" name="Freeform: Shape 2152">
                <a:extLst>
                  <a:ext uri="{FF2B5EF4-FFF2-40B4-BE49-F238E27FC236}">
                    <a16:creationId xmlns:a16="http://schemas.microsoft.com/office/drawing/2014/main" id="{7CD96A2B-A3CD-4992-97C7-7F47A2A3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4" name="Freeform: Shape 2153">
                <a:extLst>
                  <a:ext uri="{FF2B5EF4-FFF2-40B4-BE49-F238E27FC236}">
                    <a16:creationId xmlns:a16="http://schemas.microsoft.com/office/drawing/2014/main" id="{D0A0D10A-D5BB-4580-91C6-15338B079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5" name="Freeform: Shape 2154">
                <a:extLst>
                  <a:ext uri="{FF2B5EF4-FFF2-40B4-BE49-F238E27FC236}">
                    <a16:creationId xmlns:a16="http://schemas.microsoft.com/office/drawing/2014/main" id="{2B73C84D-0C6C-4AF8-9DAB-89DF1E4F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6" name="Freeform: Shape 2155">
                <a:extLst>
                  <a:ext uri="{FF2B5EF4-FFF2-40B4-BE49-F238E27FC236}">
                    <a16:creationId xmlns:a16="http://schemas.microsoft.com/office/drawing/2014/main" id="{DD66FFFF-5665-44A0-AA5E-7220E98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57" name="Freeform: Shape 2156">
                <a:extLst>
                  <a:ext uri="{FF2B5EF4-FFF2-40B4-BE49-F238E27FC236}">
                    <a16:creationId xmlns:a16="http://schemas.microsoft.com/office/drawing/2014/main" id="{477FB038-24D7-43B0-955A-DCC0332B5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8" name="Freeform: Shape 2157">
                <a:extLst>
                  <a:ext uri="{FF2B5EF4-FFF2-40B4-BE49-F238E27FC236}">
                    <a16:creationId xmlns:a16="http://schemas.microsoft.com/office/drawing/2014/main" id="{BA17227F-E9D3-4A51-9DF0-DFD909AB3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59" name="Freeform: Shape 2158">
                <a:extLst>
                  <a:ext uri="{FF2B5EF4-FFF2-40B4-BE49-F238E27FC236}">
                    <a16:creationId xmlns:a16="http://schemas.microsoft.com/office/drawing/2014/main" id="{55E6B883-1C1C-40DF-A620-22CC48A9A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0" name="Freeform: Shape 2159">
                <a:extLst>
                  <a:ext uri="{FF2B5EF4-FFF2-40B4-BE49-F238E27FC236}">
                    <a16:creationId xmlns:a16="http://schemas.microsoft.com/office/drawing/2014/main" id="{07EC08BD-662A-486F-BA39-0A9F368A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1" name="Freeform: Shape 2160">
                <a:extLst>
                  <a:ext uri="{FF2B5EF4-FFF2-40B4-BE49-F238E27FC236}">
                    <a16:creationId xmlns:a16="http://schemas.microsoft.com/office/drawing/2014/main" id="{31A6E4DA-A497-400B-ADFB-11B80E5E0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2" name="Freeform: Shape 2161">
                <a:extLst>
                  <a:ext uri="{FF2B5EF4-FFF2-40B4-BE49-F238E27FC236}">
                    <a16:creationId xmlns:a16="http://schemas.microsoft.com/office/drawing/2014/main" id="{CDD443E5-430F-4F57-A4ED-2BCF8E0C7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63" name="Freeform: Shape 2162">
                <a:extLst>
                  <a:ext uri="{FF2B5EF4-FFF2-40B4-BE49-F238E27FC236}">
                    <a16:creationId xmlns:a16="http://schemas.microsoft.com/office/drawing/2014/main" id="{F736045A-DB37-4982-96ED-70BEEEC7C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4" name="Freeform: Shape 2163">
                <a:extLst>
                  <a:ext uri="{FF2B5EF4-FFF2-40B4-BE49-F238E27FC236}">
                    <a16:creationId xmlns:a16="http://schemas.microsoft.com/office/drawing/2014/main" id="{C1805AD9-942F-480F-A92D-B71F17B65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65" name="Freeform: Shape 2164">
                <a:extLst>
                  <a:ext uri="{FF2B5EF4-FFF2-40B4-BE49-F238E27FC236}">
                    <a16:creationId xmlns:a16="http://schemas.microsoft.com/office/drawing/2014/main" id="{F35A6E50-B827-447C-A1E3-243CB09BB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6" name="Freeform: Shape 2165">
                <a:extLst>
                  <a:ext uri="{FF2B5EF4-FFF2-40B4-BE49-F238E27FC236}">
                    <a16:creationId xmlns:a16="http://schemas.microsoft.com/office/drawing/2014/main" id="{8A99C9B0-BE26-498B-BF80-39E5CC621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7" name="Freeform: Shape 2166">
                <a:extLst>
                  <a:ext uri="{FF2B5EF4-FFF2-40B4-BE49-F238E27FC236}">
                    <a16:creationId xmlns:a16="http://schemas.microsoft.com/office/drawing/2014/main" id="{3699857B-7AC7-4686-91B1-0F634DB5A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8" name="Freeform: Shape 2167">
                <a:extLst>
                  <a:ext uri="{FF2B5EF4-FFF2-40B4-BE49-F238E27FC236}">
                    <a16:creationId xmlns:a16="http://schemas.microsoft.com/office/drawing/2014/main" id="{EAD66306-06A7-4198-B997-F9B8B8AF8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69" name="Freeform: Shape 2168">
                <a:extLst>
                  <a:ext uri="{FF2B5EF4-FFF2-40B4-BE49-F238E27FC236}">
                    <a16:creationId xmlns:a16="http://schemas.microsoft.com/office/drawing/2014/main" id="{173378AC-6515-495C-A818-4A41463E4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0" name="Freeform: Shape 2169">
                <a:extLst>
                  <a:ext uri="{FF2B5EF4-FFF2-40B4-BE49-F238E27FC236}">
                    <a16:creationId xmlns:a16="http://schemas.microsoft.com/office/drawing/2014/main" id="{A9203926-2967-431A-9A3A-80ADDF9A2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71" name="Freeform: Shape 2170">
                <a:extLst>
                  <a:ext uri="{FF2B5EF4-FFF2-40B4-BE49-F238E27FC236}">
                    <a16:creationId xmlns:a16="http://schemas.microsoft.com/office/drawing/2014/main" id="{C0F60567-9012-4A1A-81DF-87B661B62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2" name="Freeform: Shape 2171">
                <a:extLst>
                  <a:ext uri="{FF2B5EF4-FFF2-40B4-BE49-F238E27FC236}">
                    <a16:creationId xmlns:a16="http://schemas.microsoft.com/office/drawing/2014/main" id="{0C1BE4E4-B943-411F-A103-BCDC29AF0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73" name="Freeform: Shape 2172">
                <a:extLst>
                  <a:ext uri="{FF2B5EF4-FFF2-40B4-BE49-F238E27FC236}">
                    <a16:creationId xmlns:a16="http://schemas.microsoft.com/office/drawing/2014/main" id="{8F230BF9-4B8A-4479-B197-83AA90D84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74" name="Freeform: Shape 2173">
                <a:extLst>
                  <a:ext uri="{FF2B5EF4-FFF2-40B4-BE49-F238E27FC236}">
                    <a16:creationId xmlns:a16="http://schemas.microsoft.com/office/drawing/2014/main" id="{F64D3FA3-2702-4732-A545-29A65184D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75" name="Freeform: Shape 2174">
                <a:extLst>
                  <a:ext uri="{FF2B5EF4-FFF2-40B4-BE49-F238E27FC236}">
                    <a16:creationId xmlns:a16="http://schemas.microsoft.com/office/drawing/2014/main" id="{59DE7572-DB33-4A77-B082-96E36A619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76" name="Freeform: Shape 2175">
                <a:extLst>
                  <a:ext uri="{FF2B5EF4-FFF2-40B4-BE49-F238E27FC236}">
                    <a16:creationId xmlns:a16="http://schemas.microsoft.com/office/drawing/2014/main" id="{A2B8418A-24D1-4998-949F-BAEBE54CA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77" name="Freeform: Shape 2176">
                <a:extLst>
                  <a:ext uri="{FF2B5EF4-FFF2-40B4-BE49-F238E27FC236}">
                    <a16:creationId xmlns:a16="http://schemas.microsoft.com/office/drawing/2014/main" id="{596AFA95-4288-45C6-8385-D30F8C822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78" name="Freeform: Shape 2177">
                <a:extLst>
                  <a:ext uri="{FF2B5EF4-FFF2-40B4-BE49-F238E27FC236}">
                    <a16:creationId xmlns:a16="http://schemas.microsoft.com/office/drawing/2014/main" id="{061C74E7-2DA4-47FE-A604-4CAE7426A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79" name="Freeform: Shape 2178">
                <a:extLst>
                  <a:ext uri="{FF2B5EF4-FFF2-40B4-BE49-F238E27FC236}">
                    <a16:creationId xmlns:a16="http://schemas.microsoft.com/office/drawing/2014/main" id="{49948CD9-6639-4D61-84AD-988862196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0" name="Freeform: Shape 2179">
                <a:extLst>
                  <a:ext uri="{FF2B5EF4-FFF2-40B4-BE49-F238E27FC236}">
                    <a16:creationId xmlns:a16="http://schemas.microsoft.com/office/drawing/2014/main" id="{E50D3989-13DF-4E94-9702-7CA27CE58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81" name="Freeform: Shape 2180">
                <a:extLst>
                  <a:ext uri="{FF2B5EF4-FFF2-40B4-BE49-F238E27FC236}">
                    <a16:creationId xmlns:a16="http://schemas.microsoft.com/office/drawing/2014/main" id="{DBA4DD0C-2E69-4365-8750-37BF2BD8A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2" name="Freeform: Shape 2181">
                <a:extLst>
                  <a:ext uri="{FF2B5EF4-FFF2-40B4-BE49-F238E27FC236}">
                    <a16:creationId xmlns:a16="http://schemas.microsoft.com/office/drawing/2014/main" id="{38B2F783-8850-437D-AD52-62F4EFE86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3" name="Freeform: Shape 2182">
                <a:extLst>
                  <a:ext uri="{FF2B5EF4-FFF2-40B4-BE49-F238E27FC236}">
                    <a16:creationId xmlns:a16="http://schemas.microsoft.com/office/drawing/2014/main" id="{6C32D6E8-869E-4CBF-9409-124D3FAD3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4" name="Freeform: Shape 2183">
                <a:extLst>
                  <a:ext uri="{FF2B5EF4-FFF2-40B4-BE49-F238E27FC236}">
                    <a16:creationId xmlns:a16="http://schemas.microsoft.com/office/drawing/2014/main" id="{28C44847-ACE1-4D0D-B2B1-5E433166E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85" name="Freeform: Shape 2184">
                <a:extLst>
                  <a:ext uri="{FF2B5EF4-FFF2-40B4-BE49-F238E27FC236}">
                    <a16:creationId xmlns:a16="http://schemas.microsoft.com/office/drawing/2014/main" id="{400A772C-C03A-42DC-B0A7-F0DFC7F83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6" name="Freeform: Shape 2185">
                <a:extLst>
                  <a:ext uri="{FF2B5EF4-FFF2-40B4-BE49-F238E27FC236}">
                    <a16:creationId xmlns:a16="http://schemas.microsoft.com/office/drawing/2014/main" id="{BF55ACF2-1DAF-4BAD-98D9-7B7411406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7" name="Freeform: Shape 2186">
                <a:extLst>
                  <a:ext uri="{FF2B5EF4-FFF2-40B4-BE49-F238E27FC236}">
                    <a16:creationId xmlns:a16="http://schemas.microsoft.com/office/drawing/2014/main" id="{B8457AE1-96AA-479D-B76B-E62113204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8" name="Freeform: Shape 2187">
                <a:extLst>
                  <a:ext uri="{FF2B5EF4-FFF2-40B4-BE49-F238E27FC236}">
                    <a16:creationId xmlns:a16="http://schemas.microsoft.com/office/drawing/2014/main" id="{1C4F22AD-9264-4746-9908-F88858B7F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9" name="Freeform: Shape 2188">
                <a:extLst>
                  <a:ext uri="{FF2B5EF4-FFF2-40B4-BE49-F238E27FC236}">
                    <a16:creationId xmlns:a16="http://schemas.microsoft.com/office/drawing/2014/main" id="{9B25671A-8A56-49F6-802A-1CBA58FF8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0" name="Freeform: Shape 2189">
                <a:extLst>
                  <a:ext uri="{FF2B5EF4-FFF2-40B4-BE49-F238E27FC236}">
                    <a16:creationId xmlns:a16="http://schemas.microsoft.com/office/drawing/2014/main" id="{A8875C06-A53D-4C2E-AAB0-2FBC5A16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1" name="Freeform: Shape 2190">
                <a:extLst>
                  <a:ext uri="{FF2B5EF4-FFF2-40B4-BE49-F238E27FC236}">
                    <a16:creationId xmlns:a16="http://schemas.microsoft.com/office/drawing/2014/main" id="{6F5F71D6-3D74-4013-8BD6-7E52F6DE5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2" name="Freeform: Shape 2191">
                <a:extLst>
                  <a:ext uri="{FF2B5EF4-FFF2-40B4-BE49-F238E27FC236}">
                    <a16:creationId xmlns:a16="http://schemas.microsoft.com/office/drawing/2014/main" id="{B41736BF-619F-402B-B70E-089811060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3" name="Freeform: Shape 2192">
                <a:extLst>
                  <a:ext uri="{FF2B5EF4-FFF2-40B4-BE49-F238E27FC236}">
                    <a16:creationId xmlns:a16="http://schemas.microsoft.com/office/drawing/2014/main" id="{51A1F261-EEC0-4F95-B854-1454E3CF3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94" name="Freeform: Shape 2193">
                <a:extLst>
                  <a:ext uri="{FF2B5EF4-FFF2-40B4-BE49-F238E27FC236}">
                    <a16:creationId xmlns:a16="http://schemas.microsoft.com/office/drawing/2014/main" id="{F7DE06E0-C362-485D-8F89-44FDBBAFF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5" name="Freeform: Shape 2194">
                <a:extLst>
                  <a:ext uri="{FF2B5EF4-FFF2-40B4-BE49-F238E27FC236}">
                    <a16:creationId xmlns:a16="http://schemas.microsoft.com/office/drawing/2014/main" id="{54822EF5-4772-42F0-A59B-04AB882D7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6" name="Freeform: Shape 2195">
                <a:extLst>
                  <a:ext uri="{FF2B5EF4-FFF2-40B4-BE49-F238E27FC236}">
                    <a16:creationId xmlns:a16="http://schemas.microsoft.com/office/drawing/2014/main" id="{712CE3F4-4BC0-495F-9973-C58EC6CD6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7" name="Freeform: Shape 2196">
                <a:extLst>
                  <a:ext uri="{FF2B5EF4-FFF2-40B4-BE49-F238E27FC236}">
                    <a16:creationId xmlns:a16="http://schemas.microsoft.com/office/drawing/2014/main" id="{11274400-B083-4CEF-804B-9EBF7CCAA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8" name="Freeform: Shape 2197">
                <a:extLst>
                  <a:ext uri="{FF2B5EF4-FFF2-40B4-BE49-F238E27FC236}">
                    <a16:creationId xmlns:a16="http://schemas.microsoft.com/office/drawing/2014/main" id="{9945F450-B42E-4DA2-9C76-BA1F38AF3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9" name="Freeform: Shape 2198">
                <a:extLst>
                  <a:ext uri="{FF2B5EF4-FFF2-40B4-BE49-F238E27FC236}">
                    <a16:creationId xmlns:a16="http://schemas.microsoft.com/office/drawing/2014/main" id="{A853A096-C1AB-4E3C-8B35-D682A008A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0" name="Freeform: Shape 2199">
                <a:extLst>
                  <a:ext uri="{FF2B5EF4-FFF2-40B4-BE49-F238E27FC236}">
                    <a16:creationId xmlns:a16="http://schemas.microsoft.com/office/drawing/2014/main" id="{75F8D171-62A5-4073-97CB-4E5901569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01" name="Freeform: Shape 2200">
                <a:extLst>
                  <a:ext uri="{FF2B5EF4-FFF2-40B4-BE49-F238E27FC236}">
                    <a16:creationId xmlns:a16="http://schemas.microsoft.com/office/drawing/2014/main" id="{DC99FCCD-BBB6-40F1-B331-659509ED7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2" name="Freeform: Shape 2201">
                <a:extLst>
                  <a:ext uri="{FF2B5EF4-FFF2-40B4-BE49-F238E27FC236}">
                    <a16:creationId xmlns:a16="http://schemas.microsoft.com/office/drawing/2014/main" id="{60E3381B-598B-490B-8F81-584CB9608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3" name="Freeform: Shape 2202">
                <a:extLst>
                  <a:ext uri="{FF2B5EF4-FFF2-40B4-BE49-F238E27FC236}">
                    <a16:creationId xmlns:a16="http://schemas.microsoft.com/office/drawing/2014/main" id="{5B8A6BEE-872E-41B4-AAF7-121594E0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4" name="Freeform: Shape 2203">
                <a:extLst>
                  <a:ext uri="{FF2B5EF4-FFF2-40B4-BE49-F238E27FC236}">
                    <a16:creationId xmlns:a16="http://schemas.microsoft.com/office/drawing/2014/main" id="{BF66EF2A-00A9-46F3-9710-6ADBD3D54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5" name="Freeform: Shape 2204">
                <a:extLst>
                  <a:ext uri="{FF2B5EF4-FFF2-40B4-BE49-F238E27FC236}">
                    <a16:creationId xmlns:a16="http://schemas.microsoft.com/office/drawing/2014/main" id="{A0432490-5DE8-4D81-B39C-B44CE1C47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6" name="Freeform: Shape 2205">
                <a:extLst>
                  <a:ext uri="{FF2B5EF4-FFF2-40B4-BE49-F238E27FC236}">
                    <a16:creationId xmlns:a16="http://schemas.microsoft.com/office/drawing/2014/main" id="{D48F6BC8-EABA-4287-8FCC-8BC7CD06D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7" name="Freeform: Shape 2206">
                <a:extLst>
                  <a:ext uri="{FF2B5EF4-FFF2-40B4-BE49-F238E27FC236}">
                    <a16:creationId xmlns:a16="http://schemas.microsoft.com/office/drawing/2014/main" id="{623E8D30-1C78-41D4-97C9-63646BD99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08" name="Freeform: Shape 2207">
                <a:extLst>
                  <a:ext uri="{FF2B5EF4-FFF2-40B4-BE49-F238E27FC236}">
                    <a16:creationId xmlns:a16="http://schemas.microsoft.com/office/drawing/2014/main" id="{C3167F67-0621-408A-A29A-A4536450C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09" name="Freeform: Shape 2208">
                <a:extLst>
                  <a:ext uri="{FF2B5EF4-FFF2-40B4-BE49-F238E27FC236}">
                    <a16:creationId xmlns:a16="http://schemas.microsoft.com/office/drawing/2014/main" id="{9A19AC3E-362D-4172-97EF-45598CB5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0" name="Freeform: Shape 2209">
                <a:extLst>
                  <a:ext uri="{FF2B5EF4-FFF2-40B4-BE49-F238E27FC236}">
                    <a16:creationId xmlns:a16="http://schemas.microsoft.com/office/drawing/2014/main" id="{5B76F033-FB8A-48DB-8951-F527972A6E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1" name="Freeform: Shape 2210">
                <a:extLst>
                  <a:ext uri="{FF2B5EF4-FFF2-40B4-BE49-F238E27FC236}">
                    <a16:creationId xmlns:a16="http://schemas.microsoft.com/office/drawing/2014/main" id="{E832F524-84B7-44E4-9494-0969759A2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2" name="Freeform: Shape 2211">
                <a:extLst>
                  <a:ext uri="{FF2B5EF4-FFF2-40B4-BE49-F238E27FC236}">
                    <a16:creationId xmlns:a16="http://schemas.microsoft.com/office/drawing/2014/main" id="{05782180-F16A-4A8B-A276-5E38F741B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13" name="Freeform: Shape 2212">
                <a:extLst>
                  <a:ext uri="{FF2B5EF4-FFF2-40B4-BE49-F238E27FC236}">
                    <a16:creationId xmlns:a16="http://schemas.microsoft.com/office/drawing/2014/main" id="{34157406-E447-440D-9BCB-CA3D365A0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4" name="Freeform: Shape 2213">
                <a:extLst>
                  <a:ext uri="{FF2B5EF4-FFF2-40B4-BE49-F238E27FC236}">
                    <a16:creationId xmlns:a16="http://schemas.microsoft.com/office/drawing/2014/main" id="{36D42F35-9B1B-469C-999F-7CEB42F4C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5" name="Freeform: Shape 2214">
                <a:extLst>
                  <a:ext uri="{FF2B5EF4-FFF2-40B4-BE49-F238E27FC236}">
                    <a16:creationId xmlns:a16="http://schemas.microsoft.com/office/drawing/2014/main" id="{8A4EEFF2-05CF-4C27-B386-A0E5DCD63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6" name="Freeform: Shape 2215">
                <a:extLst>
                  <a:ext uri="{FF2B5EF4-FFF2-40B4-BE49-F238E27FC236}">
                    <a16:creationId xmlns:a16="http://schemas.microsoft.com/office/drawing/2014/main" id="{ED3EEF5A-B20A-42C7-A575-5E2655BA8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17" name="Freeform: Shape 2216">
                <a:extLst>
                  <a:ext uri="{FF2B5EF4-FFF2-40B4-BE49-F238E27FC236}">
                    <a16:creationId xmlns:a16="http://schemas.microsoft.com/office/drawing/2014/main" id="{A46A893E-1A0C-40BF-AB34-831A41DDC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8" name="Freeform: Shape 2217">
                <a:extLst>
                  <a:ext uri="{FF2B5EF4-FFF2-40B4-BE49-F238E27FC236}">
                    <a16:creationId xmlns:a16="http://schemas.microsoft.com/office/drawing/2014/main" id="{6157AAD3-7E95-41BF-8073-F6F78BA16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19" name="Freeform: Shape 2218">
                <a:extLst>
                  <a:ext uri="{FF2B5EF4-FFF2-40B4-BE49-F238E27FC236}">
                    <a16:creationId xmlns:a16="http://schemas.microsoft.com/office/drawing/2014/main" id="{24E5F5D2-D8B5-4D70-B617-B5029CA64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0" name="Freeform: Shape 2219">
                <a:extLst>
                  <a:ext uri="{FF2B5EF4-FFF2-40B4-BE49-F238E27FC236}">
                    <a16:creationId xmlns:a16="http://schemas.microsoft.com/office/drawing/2014/main" id="{E04ECE8A-8657-4D32-AD7E-B1058D0F7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1" name="Freeform: Shape 2220">
                <a:extLst>
                  <a:ext uri="{FF2B5EF4-FFF2-40B4-BE49-F238E27FC236}">
                    <a16:creationId xmlns:a16="http://schemas.microsoft.com/office/drawing/2014/main" id="{57990A80-1E83-4C43-B61D-4CB71B2CD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2" name="Freeform: Shape 2221">
                <a:extLst>
                  <a:ext uri="{FF2B5EF4-FFF2-40B4-BE49-F238E27FC236}">
                    <a16:creationId xmlns:a16="http://schemas.microsoft.com/office/drawing/2014/main" id="{82226514-799A-43F7-A5A3-6753D7BE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23" name="Freeform: Shape 2222">
                <a:extLst>
                  <a:ext uri="{FF2B5EF4-FFF2-40B4-BE49-F238E27FC236}">
                    <a16:creationId xmlns:a16="http://schemas.microsoft.com/office/drawing/2014/main" id="{092572FA-6D1F-42B1-BEE7-46DC341D2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4" name="Freeform: Shape 2223">
                <a:extLst>
                  <a:ext uri="{FF2B5EF4-FFF2-40B4-BE49-F238E27FC236}">
                    <a16:creationId xmlns:a16="http://schemas.microsoft.com/office/drawing/2014/main" id="{F7870CB6-417E-416A-8307-E48C0A6A2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25" name="Freeform: Shape 2224">
                <a:extLst>
                  <a:ext uri="{FF2B5EF4-FFF2-40B4-BE49-F238E27FC236}">
                    <a16:creationId xmlns:a16="http://schemas.microsoft.com/office/drawing/2014/main" id="{F1EFCC94-4633-4464-8D4C-2EF4454D9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26" name="Freeform: Shape 2225">
                <a:extLst>
                  <a:ext uri="{FF2B5EF4-FFF2-40B4-BE49-F238E27FC236}">
                    <a16:creationId xmlns:a16="http://schemas.microsoft.com/office/drawing/2014/main" id="{37B2F8A5-8637-4CCA-B44D-8844E601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7" name="Freeform: Shape 2226">
                <a:extLst>
                  <a:ext uri="{FF2B5EF4-FFF2-40B4-BE49-F238E27FC236}">
                    <a16:creationId xmlns:a16="http://schemas.microsoft.com/office/drawing/2014/main" id="{B0EA5452-15FD-43AB-8AC3-3C5C9BB2D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8" name="Freeform: Shape 2227">
                <a:extLst>
                  <a:ext uri="{FF2B5EF4-FFF2-40B4-BE49-F238E27FC236}">
                    <a16:creationId xmlns:a16="http://schemas.microsoft.com/office/drawing/2014/main" id="{0CFF3735-E718-4E54-A53D-B56B16207B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29" name="Freeform: Shape 2228">
                <a:extLst>
                  <a:ext uri="{FF2B5EF4-FFF2-40B4-BE49-F238E27FC236}">
                    <a16:creationId xmlns:a16="http://schemas.microsoft.com/office/drawing/2014/main" id="{C6087547-39E2-4056-8173-171D1B1D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0" name="Freeform: Shape 2229">
                <a:extLst>
                  <a:ext uri="{FF2B5EF4-FFF2-40B4-BE49-F238E27FC236}">
                    <a16:creationId xmlns:a16="http://schemas.microsoft.com/office/drawing/2014/main" id="{B5C5BAD6-F152-46DD-87A7-62F3BDB9D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31" name="Freeform: Shape 2230">
                <a:extLst>
                  <a:ext uri="{FF2B5EF4-FFF2-40B4-BE49-F238E27FC236}">
                    <a16:creationId xmlns:a16="http://schemas.microsoft.com/office/drawing/2014/main" id="{3B07F977-B52E-43E1-8030-6B46F7E80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2" name="Freeform: Shape 2231">
                <a:extLst>
                  <a:ext uri="{FF2B5EF4-FFF2-40B4-BE49-F238E27FC236}">
                    <a16:creationId xmlns:a16="http://schemas.microsoft.com/office/drawing/2014/main" id="{3120570F-B852-4D3C-8E2C-965B51443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3" name="Freeform: Shape 2232">
                <a:extLst>
                  <a:ext uri="{FF2B5EF4-FFF2-40B4-BE49-F238E27FC236}">
                    <a16:creationId xmlns:a16="http://schemas.microsoft.com/office/drawing/2014/main" id="{019A7E82-47E0-4A90-BB03-E662E4F82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4" name="Freeform: Shape 2233">
                <a:extLst>
                  <a:ext uri="{FF2B5EF4-FFF2-40B4-BE49-F238E27FC236}">
                    <a16:creationId xmlns:a16="http://schemas.microsoft.com/office/drawing/2014/main" id="{623437BB-CD62-411D-B155-CF1B830F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35" name="Freeform: Shape 2234">
                <a:extLst>
                  <a:ext uri="{FF2B5EF4-FFF2-40B4-BE49-F238E27FC236}">
                    <a16:creationId xmlns:a16="http://schemas.microsoft.com/office/drawing/2014/main" id="{3DC4DD6A-A1ED-41B9-99FB-4D75C409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6" name="Freeform: Shape 2235">
                <a:extLst>
                  <a:ext uri="{FF2B5EF4-FFF2-40B4-BE49-F238E27FC236}">
                    <a16:creationId xmlns:a16="http://schemas.microsoft.com/office/drawing/2014/main" id="{E6F33FC1-BFE0-4A5D-9675-2DAFE1127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37" name="Freeform: Shape 2236">
                <a:extLst>
                  <a:ext uri="{FF2B5EF4-FFF2-40B4-BE49-F238E27FC236}">
                    <a16:creationId xmlns:a16="http://schemas.microsoft.com/office/drawing/2014/main" id="{CC7BBB4D-B45F-4D85-ADB0-AE2D0E844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8" name="Freeform: Shape 2237">
                <a:extLst>
                  <a:ext uri="{FF2B5EF4-FFF2-40B4-BE49-F238E27FC236}">
                    <a16:creationId xmlns:a16="http://schemas.microsoft.com/office/drawing/2014/main" id="{BF25838A-853B-4F5F-A10F-CD54217F0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9" name="Freeform: Shape 2238">
                <a:extLst>
                  <a:ext uri="{FF2B5EF4-FFF2-40B4-BE49-F238E27FC236}">
                    <a16:creationId xmlns:a16="http://schemas.microsoft.com/office/drawing/2014/main" id="{C471161E-04D5-495C-9104-22CF3ED82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0" name="Freeform: Shape 2239">
                <a:extLst>
                  <a:ext uri="{FF2B5EF4-FFF2-40B4-BE49-F238E27FC236}">
                    <a16:creationId xmlns:a16="http://schemas.microsoft.com/office/drawing/2014/main" id="{DFDFEF08-9D16-47C5-B413-C7BA090E9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41" name="Freeform: Shape 2240">
                <a:extLst>
                  <a:ext uri="{FF2B5EF4-FFF2-40B4-BE49-F238E27FC236}">
                    <a16:creationId xmlns:a16="http://schemas.microsoft.com/office/drawing/2014/main" id="{254CA655-0F8E-46A3-AE85-F020BB071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2" name="Freeform: Shape 2241">
                <a:extLst>
                  <a:ext uri="{FF2B5EF4-FFF2-40B4-BE49-F238E27FC236}">
                    <a16:creationId xmlns:a16="http://schemas.microsoft.com/office/drawing/2014/main" id="{A631A92A-3002-4BD3-B9AF-B0D7EF77E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43" name="Freeform: Shape 2242">
                <a:extLst>
                  <a:ext uri="{FF2B5EF4-FFF2-40B4-BE49-F238E27FC236}">
                    <a16:creationId xmlns:a16="http://schemas.microsoft.com/office/drawing/2014/main" id="{FCB0D363-B41D-4BB8-8F85-D183BF85B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4" name="Freeform: Shape 2243">
                <a:extLst>
                  <a:ext uri="{FF2B5EF4-FFF2-40B4-BE49-F238E27FC236}">
                    <a16:creationId xmlns:a16="http://schemas.microsoft.com/office/drawing/2014/main" id="{097B2CE1-2117-42A1-B721-1FD442E68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5" name="Freeform: Shape 2244">
                <a:extLst>
                  <a:ext uri="{FF2B5EF4-FFF2-40B4-BE49-F238E27FC236}">
                    <a16:creationId xmlns:a16="http://schemas.microsoft.com/office/drawing/2014/main" id="{300878E3-A086-4922-AD6A-2D2A94CA2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6" name="Freeform: Shape 2245">
                <a:extLst>
                  <a:ext uri="{FF2B5EF4-FFF2-40B4-BE49-F238E27FC236}">
                    <a16:creationId xmlns:a16="http://schemas.microsoft.com/office/drawing/2014/main" id="{73F37BA0-1202-4528-973C-06E260C8B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247" name="Freeform: Shape 2246">
                <a:extLst>
                  <a:ext uri="{FF2B5EF4-FFF2-40B4-BE49-F238E27FC236}">
                    <a16:creationId xmlns:a16="http://schemas.microsoft.com/office/drawing/2014/main" id="{98FCD65C-13F5-4B2B-B39B-7153A0F64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8" name="Freeform: Shape 2247">
                <a:extLst>
                  <a:ext uri="{FF2B5EF4-FFF2-40B4-BE49-F238E27FC236}">
                    <a16:creationId xmlns:a16="http://schemas.microsoft.com/office/drawing/2014/main" id="{AED6E0B7-C4E5-47DB-B2F4-A6130DA93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249" name="Freeform: Shape 2248">
                <a:extLst>
                  <a:ext uri="{FF2B5EF4-FFF2-40B4-BE49-F238E27FC236}">
                    <a16:creationId xmlns:a16="http://schemas.microsoft.com/office/drawing/2014/main" id="{F6A91E1B-7F17-409B-8020-6F9E259D1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pic>
        <p:nvPicPr>
          <p:cNvPr id="2052" name="Picture 4" descr="PU kilnoy hene was ">
            <a:extLst>
              <a:ext uri="{FF2B5EF4-FFF2-40B4-BE49-F238E27FC236}">
                <a16:creationId xmlns:a16="http://schemas.microsoft.com/office/drawing/2014/main" id="{95851FDD-1FEE-4960-98A6-163D541CF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216" y="134852"/>
            <a:ext cx="2758817" cy="29525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7 Memes That Went Viral Before The Internet Existed">
            <a:extLst>
              <a:ext uri="{FF2B5EF4-FFF2-40B4-BE49-F238E27FC236}">
                <a16:creationId xmlns:a16="http://schemas.microsoft.com/office/drawing/2014/main" id="{661E9EA3-76A7-A43B-8C6B-B3C81B8DD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471" y="426661"/>
            <a:ext cx="3132258" cy="23888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5B89E9E6-1A47-8E1C-685E-082988E045DF}"/>
              </a:ext>
            </a:extLst>
          </p:cNvPr>
          <p:cNvSpPr txBox="1"/>
          <p:nvPr/>
        </p:nvSpPr>
        <p:spPr>
          <a:xfrm>
            <a:off x="4162425" y="5973928"/>
            <a:ext cx="5698892" cy="523220"/>
          </a:xfrm>
          <a:prstGeom prst="rect">
            <a:avLst/>
          </a:prstGeom>
          <a:noFill/>
        </p:spPr>
        <p:txBody>
          <a:bodyPr wrap="square" rtlCol="0">
            <a:spAutoFit/>
          </a:bodyPr>
          <a:lstStyle/>
          <a:p>
            <a:r>
              <a:rPr lang="nl-NL" sz="2800" dirty="0"/>
              <a:t>Gaan verder terug dan je denkt.</a:t>
            </a:r>
          </a:p>
        </p:txBody>
      </p:sp>
      <p:sp>
        <p:nvSpPr>
          <p:cNvPr id="11" name="Title 1">
            <a:extLst>
              <a:ext uri="{FF2B5EF4-FFF2-40B4-BE49-F238E27FC236}">
                <a16:creationId xmlns:a16="http://schemas.microsoft.com/office/drawing/2014/main" id="{EDCD3B45-1094-791D-2AEE-7AE835049A2E}"/>
              </a:ext>
            </a:extLst>
          </p:cNvPr>
          <p:cNvSpPr>
            <a:spLocks noGrp="1"/>
          </p:cNvSpPr>
          <p:nvPr>
            <p:ph type="ctrTitle"/>
          </p:nvPr>
        </p:nvSpPr>
        <p:spPr>
          <a:xfrm>
            <a:off x="525780" y="2580039"/>
            <a:ext cx="4894428" cy="4059795"/>
          </a:xfrm>
        </p:spPr>
        <p:txBody>
          <a:bodyPr vert="horz" lIns="91440" tIns="45720" rIns="91440" bIns="45720" rtlCol="0" anchor="b">
            <a:normAutofit/>
          </a:bodyPr>
          <a:lstStyle/>
          <a:p>
            <a:pPr algn="l"/>
            <a:r>
              <a:rPr lang="en-US" cap="all" dirty="0">
                <a:ea typeface="Source Sans Pro SemiBold" panose="020B0603030403020204" pitchFamily="34" charset="0"/>
              </a:rPr>
              <a:t>Memes</a:t>
            </a:r>
          </a:p>
        </p:txBody>
      </p:sp>
      <p:pic>
        <p:nvPicPr>
          <p:cNvPr id="2" name="Picture 1" descr="A black and white logo&#10;&#10;Description automatically generated">
            <a:extLst>
              <a:ext uri="{FF2B5EF4-FFF2-40B4-BE49-F238E27FC236}">
                <a16:creationId xmlns:a16="http://schemas.microsoft.com/office/drawing/2014/main" id="{4D4C5C3C-DD6F-128D-617A-7BAB235242AC}"/>
              </a:ext>
            </a:extLst>
          </p:cNvPr>
          <p:cNvPicPr>
            <a:picLocks noChangeAspect="1"/>
          </p:cNvPicPr>
          <p:nvPr/>
        </p:nvPicPr>
        <p:blipFill>
          <a:blip r:embed="rId5"/>
          <a:stretch>
            <a:fillRect/>
          </a:stretch>
        </p:blipFill>
        <p:spPr>
          <a:xfrm>
            <a:off x="5633886" y="3203065"/>
            <a:ext cx="3714979" cy="2875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Magician definition and meaning | Collins English Dictionary">
            <a:extLst>
              <a:ext uri="{FF2B5EF4-FFF2-40B4-BE49-F238E27FC236}">
                <a16:creationId xmlns:a16="http://schemas.microsoft.com/office/drawing/2014/main" id="{191ADE94-9645-ED3C-FB32-4A5EC127F8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045" y="3279139"/>
            <a:ext cx="3595410" cy="23981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Placeholder 4">
            <a:extLst>
              <a:ext uri="{FF2B5EF4-FFF2-40B4-BE49-F238E27FC236}">
                <a16:creationId xmlns:a16="http://schemas.microsoft.com/office/drawing/2014/main" id="{2956E68D-601A-FD1C-CE03-6E52AF0CF49F}"/>
              </a:ext>
            </a:extLst>
          </p:cNvPr>
          <p:cNvPicPr>
            <a:picLocks noChangeAspect="1"/>
          </p:cNvPicPr>
          <p:nvPr/>
        </p:nvPicPr>
        <p:blipFill rotWithShape="1">
          <a:blip r:embed="rId7"/>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1897685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trix Matrix Code GIF - Matrix Matrix Code Anon GIFs">
            <a:extLst>
              <a:ext uri="{FF2B5EF4-FFF2-40B4-BE49-F238E27FC236}">
                <a16:creationId xmlns:a16="http://schemas.microsoft.com/office/drawing/2014/main" id="{E0243889-FE53-F5AA-DA8A-08F8B542C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D38EB1D7-67C9-361C-A3B3-41AF08912E78}"/>
              </a:ext>
            </a:extLst>
          </p:cNvPr>
          <p:cNvSpPr txBox="1">
            <a:spLocks/>
          </p:cNvSpPr>
          <p:nvPr/>
        </p:nvSpPr>
        <p:spPr>
          <a:xfrm>
            <a:off x="4410076" y="4543424"/>
            <a:ext cx="7562850" cy="7905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1500" baseline="0">
                <a:solidFill>
                  <a:schemeClr val="tx1"/>
                </a:solidFill>
                <a:latin typeface="+mj-lt"/>
                <a:ea typeface="+mj-ea"/>
                <a:cs typeface="+mj-cs"/>
              </a:defRPr>
            </a:lvl1pPr>
          </a:lstStyle>
          <a:p>
            <a:pPr algn="l">
              <a:spcAft>
                <a:spcPts val="600"/>
              </a:spcAft>
            </a:pPr>
            <a:r>
              <a:rPr lang="en-US" sz="4400" cap="all" dirty="0">
                <a:ea typeface="Source Sans Pro SemiBold" panose="020B0603030403020204" pitchFamily="34" charset="0"/>
              </a:rPr>
              <a:t>X   The internet</a:t>
            </a:r>
          </a:p>
        </p:txBody>
      </p:sp>
      <p:sp>
        <p:nvSpPr>
          <p:cNvPr id="20" name="Title 1">
            <a:extLst>
              <a:ext uri="{FF2B5EF4-FFF2-40B4-BE49-F238E27FC236}">
                <a16:creationId xmlns:a16="http://schemas.microsoft.com/office/drawing/2014/main" id="{E4F1187F-8E98-F3FE-15CB-3C12573B887E}"/>
              </a:ext>
            </a:extLst>
          </p:cNvPr>
          <p:cNvSpPr txBox="1">
            <a:spLocks/>
          </p:cNvSpPr>
          <p:nvPr/>
        </p:nvSpPr>
        <p:spPr>
          <a:xfrm>
            <a:off x="1085850" y="1274203"/>
            <a:ext cx="4894428" cy="40597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spc="300">
                <a:solidFill>
                  <a:schemeClr val="tx1"/>
                </a:solidFill>
                <a:latin typeface="+mj-lt"/>
                <a:ea typeface="+mj-ea"/>
                <a:cs typeface="+mj-cs"/>
              </a:defRPr>
            </a:lvl1pPr>
          </a:lstStyle>
          <a:p>
            <a:r>
              <a:rPr lang="en-US" cap="all">
                <a:ea typeface="Source Sans Pro SemiBold" panose="020B0603030403020204" pitchFamily="34" charset="0"/>
              </a:rPr>
              <a:t>Memes</a:t>
            </a:r>
            <a:endParaRPr lang="en-US" cap="all" dirty="0">
              <a:ea typeface="Source Sans Pro SemiBold" panose="020B0603030403020204" pitchFamily="34" charset="0"/>
            </a:endParaRPr>
          </a:p>
        </p:txBody>
      </p:sp>
      <p:pic>
        <p:nvPicPr>
          <p:cNvPr id="2" name="Picture Placeholder 4">
            <a:extLst>
              <a:ext uri="{FF2B5EF4-FFF2-40B4-BE49-F238E27FC236}">
                <a16:creationId xmlns:a16="http://schemas.microsoft.com/office/drawing/2014/main" id="{5F90E1D0-4022-5AB3-4E64-A96DB5ACE563}"/>
              </a:ext>
            </a:extLst>
          </p:cNvPr>
          <p:cNvPicPr>
            <a:picLocks noChangeAspect="1"/>
          </p:cNvPicPr>
          <p:nvPr/>
        </p:nvPicPr>
        <p:blipFill rotWithShape="1">
          <a:blip r:embed="rId4"/>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282445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1" name="Oval 30">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3" name="Rectangle 32">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04A65D55-7E2D-4A21-B355-917D3C6F3E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3358"/>
            <a:ext cx="1861854" cy="717514"/>
            <a:chOff x="0" y="604259"/>
            <a:chExt cx="1861854" cy="717514"/>
          </a:xfrm>
          <a:solidFill>
            <a:srgbClr val="FFFFFF"/>
          </a:solidFill>
        </p:grpSpPr>
        <p:sp>
          <p:nvSpPr>
            <p:cNvPr id="36" name="Freeform: Shape 35">
              <a:extLst>
                <a:ext uri="{FF2B5EF4-FFF2-40B4-BE49-F238E27FC236}">
                  <a16:creationId xmlns:a16="http://schemas.microsoft.com/office/drawing/2014/main" id="{BA201F19-7159-4094-8E86-FB37042CA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7" name="Freeform: Shape 36">
              <a:extLst>
                <a:ext uri="{FF2B5EF4-FFF2-40B4-BE49-F238E27FC236}">
                  <a16:creationId xmlns:a16="http://schemas.microsoft.com/office/drawing/2014/main" id="{A2293196-6E77-47A6-96F5-EA7F67313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9" name="Group 38">
            <a:extLst>
              <a:ext uri="{FF2B5EF4-FFF2-40B4-BE49-F238E27FC236}">
                <a16:creationId xmlns:a16="http://schemas.microsoft.com/office/drawing/2014/main" id="{26D18EEF-8F13-4130-9A08-EE7506D268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3358"/>
            <a:ext cx="1861854" cy="717514"/>
            <a:chOff x="0" y="604259"/>
            <a:chExt cx="1861854" cy="717514"/>
          </a:xfrm>
          <a:solidFill>
            <a:schemeClr val="tx1"/>
          </a:solidFill>
        </p:grpSpPr>
        <p:sp>
          <p:nvSpPr>
            <p:cNvPr id="40" name="Freeform: Shape 39">
              <a:extLst>
                <a:ext uri="{FF2B5EF4-FFF2-40B4-BE49-F238E27FC236}">
                  <a16:creationId xmlns:a16="http://schemas.microsoft.com/office/drawing/2014/main" id="{40E56837-48C9-43B2-A327-7061B24F8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1" name="Freeform: Shape 40">
              <a:extLst>
                <a:ext uri="{FF2B5EF4-FFF2-40B4-BE49-F238E27FC236}">
                  <a16:creationId xmlns:a16="http://schemas.microsoft.com/office/drawing/2014/main" id="{4E6BFB4D-33E5-439D-AF2A-9AC3489DF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3" name="Group 42">
            <a:extLst>
              <a:ext uri="{FF2B5EF4-FFF2-40B4-BE49-F238E27FC236}">
                <a16:creationId xmlns:a16="http://schemas.microsoft.com/office/drawing/2014/main" id="{8ED9932C-1856-4003-881F-BE9632CBA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42" y="1189602"/>
            <a:ext cx="4965868" cy="4724821"/>
            <a:chOff x="1674895" y="1345036"/>
            <a:chExt cx="5428610" cy="4210939"/>
          </a:xfrm>
        </p:grpSpPr>
        <p:sp>
          <p:nvSpPr>
            <p:cNvPr id="44" name="Rectangle 43">
              <a:extLst>
                <a:ext uri="{FF2B5EF4-FFF2-40B4-BE49-F238E27FC236}">
                  <a16:creationId xmlns:a16="http://schemas.microsoft.com/office/drawing/2014/main" id="{56FC8D47-D411-4ADB-B299-7A75669DB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56C1948-4CDF-4547-A487-7EC70D383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7" name="Rectangle 46">
            <a:extLst>
              <a:ext uri="{FF2B5EF4-FFF2-40B4-BE49-F238E27FC236}">
                <a16:creationId xmlns:a16="http://schemas.microsoft.com/office/drawing/2014/main" id="{8F559C00-FBCE-4548-8AEC-2383BAB38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860256" cy="472773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D38EB1D7-67C9-361C-A3B3-41AF08912E78}"/>
              </a:ext>
            </a:extLst>
          </p:cNvPr>
          <p:cNvSpPr txBox="1">
            <a:spLocks/>
          </p:cNvSpPr>
          <p:nvPr/>
        </p:nvSpPr>
        <p:spPr>
          <a:xfrm>
            <a:off x="489295" y="943577"/>
            <a:ext cx="4998214" cy="33009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1500" baseline="0">
                <a:solidFill>
                  <a:schemeClr val="tx1"/>
                </a:solidFill>
                <a:latin typeface="+mj-lt"/>
                <a:ea typeface="+mj-ea"/>
                <a:cs typeface="+mj-cs"/>
              </a:defRPr>
            </a:lvl1pPr>
          </a:lstStyle>
          <a:p>
            <a:pPr>
              <a:spcAft>
                <a:spcPts val="600"/>
              </a:spcAft>
            </a:pPr>
            <a:r>
              <a:rPr lang="en-US" sz="5400" cap="all" dirty="0">
                <a:ea typeface="Source Sans Pro SemiBold" panose="020B0603030403020204" pitchFamily="34" charset="0"/>
              </a:rPr>
              <a:t>The internet</a:t>
            </a:r>
          </a:p>
        </p:txBody>
      </p:sp>
      <p:sp>
        <p:nvSpPr>
          <p:cNvPr id="49" name="Freeform: Shape 48">
            <a:extLst>
              <a:ext uri="{FF2B5EF4-FFF2-40B4-BE49-F238E27FC236}">
                <a16:creationId xmlns:a16="http://schemas.microsoft.com/office/drawing/2014/main" id="{CEFEAA38-170A-444D-B0F3-99624FA9D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Freeform: Shape 50">
            <a:extLst>
              <a:ext uri="{FF2B5EF4-FFF2-40B4-BE49-F238E27FC236}">
                <a16:creationId xmlns:a16="http://schemas.microsoft.com/office/drawing/2014/main" id="{166C5E0C-C82F-41AC-864E-919DB778F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a:extLst>
              <a:ext uri="{FF2B5EF4-FFF2-40B4-BE49-F238E27FC236}">
                <a16:creationId xmlns:a16="http://schemas.microsoft.com/office/drawing/2014/main" id="{2E1929A1-D7FF-4E85-AA19-59CA57DFF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EC9707BA-98EC-4E12-B9E9-93CB8F65C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7" name="Graphic 185">
            <a:extLst>
              <a:ext uri="{FF2B5EF4-FFF2-40B4-BE49-F238E27FC236}">
                <a16:creationId xmlns:a16="http://schemas.microsoft.com/office/drawing/2014/main" id="{AF7AF31A-E7AD-47BE-BF07-BBF9445B3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tx1"/>
          </a:solidFill>
        </p:grpSpPr>
        <p:sp>
          <p:nvSpPr>
            <p:cNvPr id="58" name="Freeform: Shape 57">
              <a:extLst>
                <a:ext uri="{FF2B5EF4-FFF2-40B4-BE49-F238E27FC236}">
                  <a16:creationId xmlns:a16="http://schemas.microsoft.com/office/drawing/2014/main" id="{DB260D71-DC39-4EDA-B2B7-A45DEC35BC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1A20C7E-F01D-42BF-81EB-0033D3DD6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B39C29E-3001-4BA8-AC0B-02C4F8757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AAC9EA6-D622-41C1-A7E6-D6A1695A5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5617534-D02E-4AA2-BE57-43FAFDCC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Rechthoek 2">
            <a:extLst>
              <a:ext uri="{FF2B5EF4-FFF2-40B4-BE49-F238E27FC236}">
                <a16:creationId xmlns:a16="http://schemas.microsoft.com/office/drawing/2014/main" id="{DA8447E6-C7BA-CFE9-6DE2-50B8368E2D5B}"/>
              </a:ext>
            </a:extLst>
          </p:cNvPr>
          <p:cNvSpPr/>
          <p:nvPr/>
        </p:nvSpPr>
        <p:spPr>
          <a:xfrm>
            <a:off x="5656068" y="1420596"/>
            <a:ext cx="6397974" cy="41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u="sng" dirty="0">
                <a:solidFill>
                  <a:schemeClr val="accent6"/>
                </a:solidFill>
                <a:latin typeface="Courier New" panose="02070309020205020404" pitchFamily="49" charset="0"/>
                <a:cs typeface="Courier New" panose="02070309020205020404" pitchFamily="49" charset="0"/>
              </a:rPr>
              <a:t>Klik hier voor meer </a:t>
            </a:r>
            <a:r>
              <a:rPr lang="nl-NL" sz="2800" u="sng" dirty="0" err="1">
                <a:solidFill>
                  <a:schemeClr val="accent6"/>
                </a:solidFill>
                <a:latin typeface="Courier New" panose="02070309020205020404" pitchFamily="49" charset="0"/>
                <a:cs typeface="Courier New" panose="02070309020205020404" pitchFamily="49" charset="0"/>
              </a:rPr>
              <a:t>memes</a:t>
            </a:r>
            <a:r>
              <a:rPr lang="nl-NL" sz="2800" u="sng" dirty="0">
                <a:solidFill>
                  <a:schemeClr val="accent6"/>
                </a:solidFill>
                <a:latin typeface="Courier New" panose="02070309020205020404" pitchFamily="49" charset="0"/>
                <a:cs typeface="Courier New" panose="02070309020205020404" pitchFamily="49" charset="0"/>
              </a:rPr>
              <a:t>!</a:t>
            </a:r>
          </a:p>
        </p:txBody>
      </p:sp>
      <p:pic>
        <p:nvPicPr>
          <p:cNvPr id="4" name="Picture Placeholder 4">
            <a:extLst>
              <a:ext uri="{FF2B5EF4-FFF2-40B4-BE49-F238E27FC236}">
                <a16:creationId xmlns:a16="http://schemas.microsoft.com/office/drawing/2014/main" id="{983DE64E-25A5-CC47-573E-E4E8E946782B}"/>
              </a:ext>
            </a:extLst>
          </p:cNvPr>
          <p:cNvPicPr>
            <a:picLocks noChangeAspect="1"/>
          </p:cNvPicPr>
          <p:nvPr/>
        </p:nvPicPr>
        <p:blipFill rotWithShape="1">
          <a:blip r:embed="rId3"/>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4078032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1" name="Oval 30">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3" name="Rectangle 32">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04A65D55-7E2D-4A21-B355-917D3C6F3E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3358"/>
            <a:ext cx="1861854" cy="717514"/>
            <a:chOff x="0" y="604259"/>
            <a:chExt cx="1861854" cy="717514"/>
          </a:xfrm>
          <a:solidFill>
            <a:srgbClr val="FFFFFF"/>
          </a:solidFill>
        </p:grpSpPr>
        <p:sp>
          <p:nvSpPr>
            <p:cNvPr id="36" name="Freeform: Shape 35">
              <a:extLst>
                <a:ext uri="{FF2B5EF4-FFF2-40B4-BE49-F238E27FC236}">
                  <a16:creationId xmlns:a16="http://schemas.microsoft.com/office/drawing/2014/main" id="{BA201F19-7159-4094-8E86-FB37042CA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7" name="Freeform: Shape 36">
              <a:extLst>
                <a:ext uri="{FF2B5EF4-FFF2-40B4-BE49-F238E27FC236}">
                  <a16:creationId xmlns:a16="http://schemas.microsoft.com/office/drawing/2014/main" id="{A2293196-6E77-47A6-96F5-EA7F67313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9" name="Group 38">
            <a:extLst>
              <a:ext uri="{FF2B5EF4-FFF2-40B4-BE49-F238E27FC236}">
                <a16:creationId xmlns:a16="http://schemas.microsoft.com/office/drawing/2014/main" id="{26D18EEF-8F13-4130-9A08-EE7506D268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3358"/>
            <a:ext cx="1861854" cy="717514"/>
            <a:chOff x="0" y="604259"/>
            <a:chExt cx="1861854" cy="717514"/>
          </a:xfrm>
          <a:solidFill>
            <a:schemeClr val="tx1"/>
          </a:solidFill>
        </p:grpSpPr>
        <p:sp>
          <p:nvSpPr>
            <p:cNvPr id="40" name="Freeform: Shape 39">
              <a:extLst>
                <a:ext uri="{FF2B5EF4-FFF2-40B4-BE49-F238E27FC236}">
                  <a16:creationId xmlns:a16="http://schemas.microsoft.com/office/drawing/2014/main" id="{40E56837-48C9-43B2-A327-7061B24F8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1" name="Freeform: Shape 40">
              <a:extLst>
                <a:ext uri="{FF2B5EF4-FFF2-40B4-BE49-F238E27FC236}">
                  <a16:creationId xmlns:a16="http://schemas.microsoft.com/office/drawing/2014/main" id="{4E6BFB4D-33E5-439D-AF2A-9AC3489DF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3" name="Group 42">
            <a:extLst>
              <a:ext uri="{FF2B5EF4-FFF2-40B4-BE49-F238E27FC236}">
                <a16:creationId xmlns:a16="http://schemas.microsoft.com/office/drawing/2014/main" id="{8ED9932C-1856-4003-881F-BE9632CBA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42" y="1189602"/>
            <a:ext cx="4965868" cy="4724821"/>
            <a:chOff x="1674895" y="1345036"/>
            <a:chExt cx="5428610" cy="4210939"/>
          </a:xfrm>
        </p:grpSpPr>
        <p:sp>
          <p:nvSpPr>
            <p:cNvPr id="44" name="Rectangle 43">
              <a:extLst>
                <a:ext uri="{FF2B5EF4-FFF2-40B4-BE49-F238E27FC236}">
                  <a16:creationId xmlns:a16="http://schemas.microsoft.com/office/drawing/2014/main" id="{56FC8D47-D411-4ADB-B299-7A75669DB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56C1948-4CDF-4547-A487-7EC70D383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7" name="Rectangle 46">
            <a:extLst>
              <a:ext uri="{FF2B5EF4-FFF2-40B4-BE49-F238E27FC236}">
                <a16:creationId xmlns:a16="http://schemas.microsoft.com/office/drawing/2014/main" id="{8F559C00-FBCE-4548-8AEC-2383BAB38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860256" cy="472773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D38EB1D7-67C9-361C-A3B3-41AF08912E78}"/>
              </a:ext>
            </a:extLst>
          </p:cNvPr>
          <p:cNvSpPr txBox="1">
            <a:spLocks/>
          </p:cNvSpPr>
          <p:nvPr/>
        </p:nvSpPr>
        <p:spPr>
          <a:xfrm>
            <a:off x="489295" y="943577"/>
            <a:ext cx="4998214" cy="33009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1500" baseline="0">
                <a:solidFill>
                  <a:schemeClr val="tx1"/>
                </a:solidFill>
                <a:latin typeface="+mj-lt"/>
                <a:ea typeface="+mj-ea"/>
                <a:cs typeface="+mj-cs"/>
              </a:defRPr>
            </a:lvl1pPr>
          </a:lstStyle>
          <a:p>
            <a:pPr>
              <a:spcAft>
                <a:spcPts val="600"/>
              </a:spcAft>
            </a:pPr>
            <a:r>
              <a:rPr lang="en-US" sz="5400" cap="all" dirty="0">
                <a:ea typeface="Source Sans Pro SemiBold" panose="020B0603030403020204" pitchFamily="34" charset="0"/>
              </a:rPr>
              <a:t>The internet</a:t>
            </a:r>
          </a:p>
        </p:txBody>
      </p:sp>
      <p:sp>
        <p:nvSpPr>
          <p:cNvPr id="49" name="Freeform: Shape 48">
            <a:extLst>
              <a:ext uri="{FF2B5EF4-FFF2-40B4-BE49-F238E27FC236}">
                <a16:creationId xmlns:a16="http://schemas.microsoft.com/office/drawing/2014/main" id="{CEFEAA38-170A-444D-B0F3-99624FA9D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Freeform: Shape 50">
            <a:extLst>
              <a:ext uri="{FF2B5EF4-FFF2-40B4-BE49-F238E27FC236}">
                <a16:creationId xmlns:a16="http://schemas.microsoft.com/office/drawing/2014/main" id="{166C5E0C-C82F-41AC-864E-919DB778F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a:extLst>
              <a:ext uri="{FF2B5EF4-FFF2-40B4-BE49-F238E27FC236}">
                <a16:creationId xmlns:a16="http://schemas.microsoft.com/office/drawing/2014/main" id="{2E1929A1-D7FF-4E85-AA19-59CA57DFF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EC9707BA-98EC-4E12-B9E9-93CB8F65C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 name="Onlinemedia 1" title="Rick Astley - Never Gonna Give You Up (Official Music Video)">
            <a:hlinkClick r:id="" action="ppaction://media"/>
            <a:extLst>
              <a:ext uri="{FF2B5EF4-FFF2-40B4-BE49-F238E27FC236}">
                <a16:creationId xmlns:a16="http://schemas.microsoft.com/office/drawing/2014/main" id="{51B84A51-A394-FE3F-02C0-A174BDAC404B}"/>
              </a:ext>
            </a:extLst>
          </p:cNvPr>
          <p:cNvPicPr>
            <a:picLocks noRot="1" noChangeAspect="1"/>
          </p:cNvPicPr>
          <p:nvPr>
            <a:videoFile r:link="rId1"/>
          </p:nvPr>
        </p:nvPicPr>
        <p:blipFill>
          <a:blip r:embed="rId4"/>
          <a:stretch>
            <a:fillRect/>
          </a:stretch>
        </p:blipFill>
        <p:spPr>
          <a:xfrm>
            <a:off x="5753882" y="1670397"/>
            <a:ext cx="6225145" cy="3517206"/>
          </a:xfrm>
          <a:prstGeom prst="rect">
            <a:avLst/>
          </a:prstGeom>
          <a:ln w="28575">
            <a:noFill/>
          </a:ln>
        </p:spPr>
      </p:pic>
      <p:grpSp>
        <p:nvGrpSpPr>
          <p:cNvPr id="57" name="Graphic 185">
            <a:extLst>
              <a:ext uri="{FF2B5EF4-FFF2-40B4-BE49-F238E27FC236}">
                <a16:creationId xmlns:a16="http://schemas.microsoft.com/office/drawing/2014/main" id="{AF7AF31A-E7AD-47BE-BF07-BBF9445B3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tx1"/>
          </a:solidFill>
        </p:grpSpPr>
        <p:sp>
          <p:nvSpPr>
            <p:cNvPr id="58" name="Freeform: Shape 57">
              <a:extLst>
                <a:ext uri="{FF2B5EF4-FFF2-40B4-BE49-F238E27FC236}">
                  <a16:creationId xmlns:a16="http://schemas.microsoft.com/office/drawing/2014/main" id="{DB260D71-DC39-4EDA-B2B7-A45DEC35BC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1A20C7E-F01D-42BF-81EB-0033D3DD6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B39C29E-3001-4BA8-AC0B-02C4F8757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AAC9EA6-D622-41C1-A7E6-D6A1695A5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5617534-D02E-4AA2-BE57-43FAFDCC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Title 1">
            <a:extLst>
              <a:ext uri="{FF2B5EF4-FFF2-40B4-BE49-F238E27FC236}">
                <a16:creationId xmlns:a16="http://schemas.microsoft.com/office/drawing/2014/main" id="{02DB76CD-EE89-A2C6-DE3C-BDB945F8051E}"/>
              </a:ext>
            </a:extLst>
          </p:cNvPr>
          <p:cNvSpPr txBox="1">
            <a:spLocks/>
          </p:cNvSpPr>
          <p:nvPr/>
        </p:nvSpPr>
        <p:spPr>
          <a:xfrm>
            <a:off x="835203" y="2401172"/>
            <a:ext cx="4297928" cy="19735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1500" baseline="0">
                <a:solidFill>
                  <a:schemeClr val="tx1"/>
                </a:solidFill>
                <a:latin typeface="+mj-lt"/>
                <a:ea typeface="+mj-ea"/>
                <a:cs typeface="+mj-cs"/>
              </a:defRPr>
            </a:lvl1pPr>
          </a:lstStyle>
          <a:p>
            <a:pPr>
              <a:spcAft>
                <a:spcPts val="600"/>
              </a:spcAft>
            </a:pPr>
            <a:r>
              <a:rPr lang="en-US" cap="all" dirty="0">
                <a:ea typeface="Source Sans Pro SemiBold" panose="020B0603030403020204" pitchFamily="34" charset="0"/>
              </a:rPr>
              <a:t>Rick</a:t>
            </a:r>
          </a:p>
          <a:p>
            <a:pPr>
              <a:spcAft>
                <a:spcPts val="600"/>
              </a:spcAft>
            </a:pPr>
            <a:r>
              <a:rPr lang="en-US" cap="all" dirty="0">
                <a:ea typeface="Source Sans Pro SemiBold" panose="020B0603030403020204" pitchFamily="34" charset="0"/>
              </a:rPr>
              <a:t>rolled</a:t>
            </a:r>
          </a:p>
        </p:txBody>
      </p:sp>
      <p:pic>
        <p:nvPicPr>
          <p:cNvPr id="3" name="Picture Placeholder 4">
            <a:extLst>
              <a:ext uri="{FF2B5EF4-FFF2-40B4-BE49-F238E27FC236}">
                <a16:creationId xmlns:a16="http://schemas.microsoft.com/office/drawing/2014/main" id="{7B289681-03A6-1A20-E773-6CCD78972926}"/>
              </a:ext>
            </a:extLst>
          </p:cNvPr>
          <p:cNvPicPr>
            <a:picLocks noChangeAspect="1"/>
          </p:cNvPicPr>
          <p:nvPr/>
        </p:nvPicPr>
        <p:blipFill rotWithShape="1">
          <a:blip r:embed="rId5"/>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3633887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6" presetClass="exit" presetSubtype="21" fill="hold" grpId="0" nodeType="withEffect">
                                  <p:stCondLst>
                                    <p:cond delay="4000"/>
                                  </p:stCondLst>
                                  <p:childTnLst>
                                    <p:animEffect transition="out" filter="barn(inVertical)">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par>
                          <p:cTn id="10" fill="hold">
                            <p:stCondLst>
                              <p:cond delay="4500"/>
                            </p:stCondLst>
                            <p:childTnLst>
                              <p:par>
                                <p:cTn id="11" presetID="26"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bldLst>
      <p:bldP spid="19"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1" name="Oval 30">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3" name="Rectangle 32">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04A65D55-7E2D-4A21-B355-917D3C6F3E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3358"/>
            <a:ext cx="1861854" cy="717514"/>
            <a:chOff x="0" y="604259"/>
            <a:chExt cx="1861854" cy="717514"/>
          </a:xfrm>
          <a:solidFill>
            <a:srgbClr val="FFFFFF"/>
          </a:solidFill>
        </p:grpSpPr>
        <p:sp>
          <p:nvSpPr>
            <p:cNvPr id="36" name="Freeform: Shape 35">
              <a:extLst>
                <a:ext uri="{FF2B5EF4-FFF2-40B4-BE49-F238E27FC236}">
                  <a16:creationId xmlns:a16="http://schemas.microsoft.com/office/drawing/2014/main" id="{BA201F19-7159-4094-8E86-FB37042CA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7" name="Freeform: Shape 36">
              <a:extLst>
                <a:ext uri="{FF2B5EF4-FFF2-40B4-BE49-F238E27FC236}">
                  <a16:creationId xmlns:a16="http://schemas.microsoft.com/office/drawing/2014/main" id="{A2293196-6E77-47A6-96F5-EA7F67313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9" name="Group 38">
            <a:extLst>
              <a:ext uri="{FF2B5EF4-FFF2-40B4-BE49-F238E27FC236}">
                <a16:creationId xmlns:a16="http://schemas.microsoft.com/office/drawing/2014/main" id="{26D18EEF-8F13-4130-9A08-EE7506D268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3358"/>
            <a:ext cx="1861854" cy="717514"/>
            <a:chOff x="0" y="604259"/>
            <a:chExt cx="1861854" cy="717514"/>
          </a:xfrm>
          <a:solidFill>
            <a:schemeClr val="tx1"/>
          </a:solidFill>
        </p:grpSpPr>
        <p:sp>
          <p:nvSpPr>
            <p:cNvPr id="40" name="Freeform: Shape 39">
              <a:extLst>
                <a:ext uri="{FF2B5EF4-FFF2-40B4-BE49-F238E27FC236}">
                  <a16:creationId xmlns:a16="http://schemas.microsoft.com/office/drawing/2014/main" id="{40E56837-48C9-43B2-A327-7061B24F8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1" name="Freeform: Shape 40">
              <a:extLst>
                <a:ext uri="{FF2B5EF4-FFF2-40B4-BE49-F238E27FC236}">
                  <a16:creationId xmlns:a16="http://schemas.microsoft.com/office/drawing/2014/main" id="{4E6BFB4D-33E5-439D-AF2A-9AC3489DF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3" name="Group 42">
            <a:extLst>
              <a:ext uri="{FF2B5EF4-FFF2-40B4-BE49-F238E27FC236}">
                <a16:creationId xmlns:a16="http://schemas.microsoft.com/office/drawing/2014/main" id="{8ED9932C-1856-4003-881F-BE9632CBA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42" y="1189602"/>
            <a:ext cx="4965868" cy="4724821"/>
            <a:chOff x="1674895" y="1345036"/>
            <a:chExt cx="5428610" cy="4210939"/>
          </a:xfrm>
        </p:grpSpPr>
        <p:sp>
          <p:nvSpPr>
            <p:cNvPr id="44" name="Rectangle 43">
              <a:extLst>
                <a:ext uri="{FF2B5EF4-FFF2-40B4-BE49-F238E27FC236}">
                  <a16:creationId xmlns:a16="http://schemas.microsoft.com/office/drawing/2014/main" id="{56FC8D47-D411-4ADB-B299-7A75669DB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56C1948-4CDF-4547-A487-7EC70D383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7" name="Rectangle 46">
            <a:extLst>
              <a:ext uri="{FF2B5EF4-FFF2-40B4-BE49-F238E27FC236}">
                <a16:creationId xmlns:a16="http://schemas.microsoft.com/office/drawing/2014/main" id="{8F559C00-FBCE-4548-8AEC-2383BAB38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860256" cy="472773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D38EB1D7-67C9-361C-A3B3-41AF08912E78}"/>
              </a:ext>
            </a:extLst>
          </p:cNvPr>
          <p:cNvSpPr txBox="1">
            <a:spLocks/>
          </p:cNvSpPr>
          <p:nvPr/>
        </p:nvSpPr>
        <p:spPr>
          <a:xfrm>
            <a:off x="575043" y="1164553"/>
            <a:ext cx="4778734" cy="33009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1500" baseline="0">
                <a:solidFill>
                  <a:schemeClr val="tx1"/>
                </a:solidFill>
                <a:latin typeface="+mj-lt"/>
                <a:ea typeface="+mj-ea"/>
                <a:cs typeface="+mj-cs"/>
              </a:defRPr>
            </a:lvl1pPr>
          </a:lstStyle>
          <a:p>
            <a:pPr>
              <a:spcAft>
                <a:spcPts val="600"/>
              </a:spcAft>
            </a:pPr>
            <a:r>
              <a:rPr lang="en-US" cap="all" dirty="0">
                <a:ea typeface="Source Sans Pro SemiBold" panose="020B0603030403020204" pitchFamily="34" charset="0"/>
              </a:rPr>
              <a:t>Rick</a:t>
            </a:r>
          </a:p>
          <a:p>
            <a:pPr>
              <a:spcAft>
                <a:spcPts val="600"/>
              </a:spcAft>
            </a:pPr>
            <a:r>
              <a:rPr lang="en-US" cap="all" dirty="0">
                <a:ea typeface="Source Sans Pro SemiBold" panose="020B0603030403020204" pitchFamily="34" charset="0"/>
              </a:rPr>
              <a:t>rolling</a:t>
            </a:r>
          </a:p>
        </p:txBody>
      </p:sp>
      <p:sp>
        <p:nvSpPr>
          <p:cNvPr id="49" name="Freeform: Shape 48">
            <a:extLst>
              <a:ext uri="{FF2B5EF4-FFF2-40B4-BE49-F238E27FC236}">
                <a16:creationId xmlns:a16="http://schemas.microsoft.com/office/drawing/2014/main" id="{CEFEAA38-170A-444D-B0F3-99624FA9D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Freeform: Shape 50">
            <a:extLst>
              <a:ext uri="{FF2B5EF4-FFF2-40B4-BE49-F238E27FC236}">
                <a16:creationId xmlns:a16="http://schemas.microsoft.com/office/drawing/2014/main" id="{166C5E0C-C82F-41AC-864E-919DB778F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a:extLst>
              <a:ext uri="{FF2B5EF4-FFF2-40B4-BE49-F238E27FC236}">
                <a16:creationId xmlns:a16="http://schemas.microsoft.com/office/drawing/2014/main" id="{2E1929A1-D7FF-4E85-AA19-59CA57DFF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EC9707BA-98EC-4E12-B9E9-93CB8F65C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7" name="Graphic 185">
            <a:extLst>
              <a:ext uri="{FF2B5EF4-FFF2-40B4-BE49-F238E27FC236}">
                <a16:creationId xmlns:a16="http://schemas.microsoft.com/office/drawing/2014/main" id="{AF7AF31A-E7AD-47BE-BF07-BBF9445B3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tx1"/>
          </a:solidFill>
        </p:grpSpPr>
        <p:sp>
          <p:nvSpPr>
            <p:cNvPr id="58" name="Freeform: Shape 57">
              <a:extLst>
                <a:ext uri="{FF2B5EF4-FFF2-40B4-BE49-F238E27FC236}">
                  <a16:creationId xmlns:a16="http://schemas.microsoft.com/office/drawing/2014/main" id="{DB260D71-DC39-4EDA-B2B7-A45DEC35BC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1A20C7E-F01D-42BF-81EB-0033D3DD6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B39C29E-3001-4BA8-AC0B-02C4F8757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AAC9EA6-D622-41C1-A7E6-D6A1695A5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5617534-D02E-4AA2-BE57-43FAFDCC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Tekstvak 3">
            <a:extLst>
              <a:ext uri="{FF2B5EF4-FFF2-40B4-BE49-F238E27FC236}">
                <a16:creationId xmlns:a16="http://schemas.microsoft.com/office/drawing/2014/main" id="{1D38030A-3672-5052-ABED-AE5A249D8E6F}"/>
              </a:ext>
            </a:extLst>
          </p:cNvPr>
          <p:cNvSpPr txBox="1"/>
          <p:nvPr/>
        </p:nvSpPr>
        <p:spPr>
          <a:xfrm>
            <a:off x="5989337" y="993338"/>
            <a:ext cx="5569036" cy="1815882"/>
          </a:xfrm>
          <a:prstGeom prst="rect">
            <a:avLst/>
          </a:prstGeom>
          <a:noFill/>
        </p:spPr>
        <p:txBody>
          <a:bodyPr wrap="square" rtlCol="0">
            <a:spAutoFit/>
          </a:bodyPr>
          <a:lstStyle/>
          <a:p>
            <a:r>
              <a:rPr lang="nl-NL" sz="2800" dirty="0"/>
              <a:t>Link plaatsen in een reactie </a:t>
            </a:r>
          </a:p>
          <a:p>
            <a:endParaRPr lang="nl-NL" sz="2800" dirty="0"/>
          </a:p>
          <a:p>
            <a:r>
              <a:rPr lang="nl-NL" sz="2800" dirty="0"/>
              <a:t>Link komt altijd uit bij Rick </a:t>
            </a:r>
            <a:r>
              <a:rPr lang="nl-NL" sz="2800" dirty="0" err="1"/>
              <a:t>Astley</a:t>
            </a:r>
            <a:r>
              <a:rPr lang="nl-NL" sz="2800" dirty="0"/>
              <a:t> – Never </a:t>
            </a:r>
            <a:r>
              <a:rPr lang="nl-NL" sz="2800" dirty="0" err="1"/>
              <a:t>Gonna</a:t>
            </a:r>
            <a:r>
              <a:rPr lang="nl-NL" sz="2800" dirty="0"/>
              <a:t> </a:t>
            </a:r>
            <a:r>
              <a:rPr lang="nl-NL" sz="2800" dirty="0" err="1"/>
              <a:t>Give</a:t>
            </a:r>
            <a:r>
              <a:rPr lang="nl-NL" sz="2800" dirty="0"/>
              <a:t> </a:t>
            </a:r>
            <a:r>
              <a:rPr lang="nl-NL" sz="2800" dirty="0" err="1"/>
              <a:t>You</a:t>
            </a:r>
            <a:r>
              <a:rPr lang="nl-NL" sz="2800" dirty="0"/>
              <a:t> Up</a:t>
            </a:r>
          </a:p>
        </p:txBody>
      </p:sp>
      <p:pic>
        <p:nvPicPr>
          <p:cNvPr id="5124" name="Picture 4" descr="Singer Rick Astley Gets 'Rickrolled' on Reddit in Ultimate Meme Prank">
            <a:extLst>
              <a:ext uri="{FF2B5EF4-FFF2-40B4-BE49-F238E27FC236}">
                <a16:creationId xmlns:a16="http://schemas.microsoft.com/office/drawing/2014/main" id="{3088F99C-7947-7053-EEE1-EABC099DD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677" y="2809220"/>
            <a:ext cx="4405714" cy="31073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ickroll GIFs | Tenor">
            <a:extLst>
              <a:ext uri="{FF2B5EF4-FFF2-40B4-BE49-F238E27FC236}">
                <a16:creationId xmlns:a16="http://schemas.microsoft.com/office/drawing/2014/main" id="{F4DB87BA-E9B0-35EB-DB95-3872B2E77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697" y="4204099"/>
            <a:ext cx="1413658" cy="1413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Rickroll GIFs | Tenor">
            <a:extLst>
              <a:ext uri="{FF2B5EF4-FFF2-40B4-BE49-F238E27FC236}">
                <a16:creationId xmlns:a16="http://schemas.microsoft.com/office/drawing/2014/main" id="{F7A9D19D-AE96-CDCE-B10D-ADAE3DBE5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697" y="1240243"/>
            <a:ext cx="1413658" cy="1413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Placeholder 4">
            <a:extLst>
              <a:ext uri="{FF2B5EF4-FFF2-40B4-BE49-F238E27FC236}">
                <a16:creationId xmlns:a16="http://schemas.microsoft.com/office/drawing/2014/main" id="{E0129AAE-0FBC-A9C1-DA08-F5EE0A63982E}"/>
              </a:ext>
            </a:extLst>
          </p:cNvPr>
          <p:cNvPicPr>
            <a:picLocks noChangeAspect="1"/>
          </p:cNvPicPr>
          <p:nvPr/>
        </p:nvPicPr>
        <p:blipFill rotWithShape="1">
          <a:blip r:embed="rId5"/>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3259039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randombar(horizontal)">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5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6152" name="Freeform: Shape 615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53" name="Freeform: Shape 615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54" name="Freeform: Shape 615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55" name="Freeform: Shape 615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56" name="Freeform: Shape 615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6158" name="Oval 615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6160" name="Rectangle 6159">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itle 1">
            <a:extLst>
              <a:ext uri="{FF2B5EF4-FFF2-40B4-BE49-F238E27FC236}">
                <a16:creationId xmlns:a16="http://schemas.microsoft.com/office/drawing/2014/main" id="{D38EB1D7-67C9-361C-A3B3-41AF08912E78}"/>
              </a:ext>
            </a:extLst>
          </p:cNvPr>
          <p:cNvSpPr txBox="1">
            <a:spLocks/>
          </p:cNvSpPr>
          <p:nvPr/>
        </p:nvSpPr>
        <p:spPr>
          <a:xfrm>
            <a:off x="801188" y="507238"/>
            <a:ext cx="4581169" cy="38458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1500" baseline="0">
                <a:solidFill>
                  <a:schemeClr val="tx1"/>
                </a:solidFill>
                <a:latin typeface="+mj-lt"/>
                <a:ea typeface="+mj-ea"/>
                <a:cs typeface="+mj-cs"/>
              </a:defRPr>
            </a:lvl1pPr>
          </a:lstStyle>
          <a:p>
            <a:pPr algn="l">
              <a:spcAft>
                <a:spcPts val="600"/>
              </a:spcAft>
            </a:pPr>
            <a:r>
              <a:rPr lang="en-US" cap="all" dirty="0">
                <a:ea typeface="Source Sans Pro SemiBold" panose="020B0603030403020204" pitchFamily="34" charset="0"/>
              </a:rPr>
              <a:t>Rick</a:t>
            </a:r>
          </a:p>
          <a:p>
            <a:pPr algn="l">
              <a:spcAft>
                <a:spcPts val="600"/>
              </a:spcAft>
            </a:pPr>
            <a:r>
              <a:rPr lang="en-US" cap="all" dirty="0">
                <a:ea typeface="Source Sans Pro SemiBold" panose="020B0603030403020204" pitchFamily="34" charset="0"/>
              </a:rPr>
              <a:t>rolling</a:t>
            </a:r>
          </a:p>
        </p:txBody>
      </p:sp>
      <p:grpSp>
        <p:nvGrpSpPr>
          <p:cNvPr id="6162"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06892" y="1852902"/>
            <a:ext cx="1716356" cy="570346"/>
            <a:chOff x="2504802" y="1755501"/>
            <a:chExt cx="1598829" cy="531293"/>
          </a:xfrm>
          <a:solidFill>
            <a:schemeClr val="tx1"/>
          </a:solidFill>
        </p:grpSpPr>
        <p:sp>
          <p:nvSpPr>
            <p:cNvPr id="6163" name="Freeform: Shape 6162">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6164" name="Freeform: Shape 6163">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6166"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9511" y="151388"/>
            <a:ext cx="443964" cy="4439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168" name="Graphic 212">
            <a:extLst>
              <a:ext uri="{FF2B5EF4-FFF2-40B4-BE49-F238E27FC236}">
                <a16:creationId xmlns:a16="http://schemas.microsoft.com/office/drawing/2014/main" id="{F778F7C6-A4AB-4CBC-8CC6-19DF9EE96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9511" y="151388"/>
            <a:ext cx="443964" cy="4439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6170" name="Graphic 4">
            <a:extLst>
              <a:ext uri="{FF2B5EF4-FFF2-40B4-BE49-F238E27FC236}">
                <a16:creationId xmlns:a16="http://schemas.microsoft.com/office/drawing/2014/main" id="{63301095-70B2-49AA-8DA9-A35629AD62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5725" y="3995696"/>
            <a:ext cx="1998298" cy="1998316"/>
            <a:chOff x="5734037" y="3067039"/>
            <a:chExt cx="724483" cy="724489"/>
          </a:xfrm>
          <a:solidFill>
            <a:schemeClr val="tx1"/>
          </a:solidFill>
        </p:grpSpPr>
        <p:sp>
          <p:nvSpPr>
            <p:cNvPr id="6171" name="Freeform: Shape 6170">
              <a:extLst>
                <a:ext uri="{FF2B5EF4-FFF2-40B4-BE49-F238E27FC236}">
                  <a16:creationId xmlns:a16="http://schemas.microsoft.com/office/drawing/2014/main" id="{D218E08C-0BEA-45C2-8C09-4141DDDA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172" name="Freeform: Shape 6171">
              <a:extLst>
                <a:ext uri="{FF2B5EF4-FFF2-40B4-BE49-F238E27FC236}">
                  <a16:creationId xmlns:a16="http://schemas.microsoft.com/office/drawing/2014/main" id="{232F6090-14E0-44C6-B9FC-C91047BCD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173" name="Freeform: Shape 6172">
              <a:extLst>
                <a:ext uri="{FF2B5EF4-FFF2-40B4-BE49-F238E27FC236}">
                  <a16:creationId xmlns:a16="http://schemas.microsoft.com/office/drawing/2014/main" id="{FDB9402B-335C-4892-9E7C-C400E95BE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174" name="Freeform: Shape 6173">
              <a:extLst>
                <a:ext uri="{FF2B5EF4-FFF2-40B4-BE49-F238E27FC236}">
                  <a16:creationId xmlns:a16="http://schemas.microsoft.com/office/drawing/2014/main" id="{E7A4371D-4448-409A-93F3-0C92E3EB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175" name="Freeform: Shape 6174">
              <a:extLst>
                <a:ext uri="{FF2B5EF4-FFF2-40B4-BE49-F238E27FC236}">
                  <a16:creationId xmlns:a16="http://schemas.microsoft.com/office/drawing/2014/main" id="{780149CB-4B8F-4FD1-AC5E-25670C9EA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176" name="Freeform: Shape 6175">
              <a:extLst>
                <a:ext uri="{FF2B5EF4-FFF2-40B4-BE49-F238E27FC236}">
                  <a16:creationId xmlns:a16="http://schemas.microsoft.com/office/drawing/2014/main" id="{92D49A1A-35B0-4620-9D1E-A782A0E97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177" name="Freeform: Shape 6176">
              <a:extLst>
                <a:ext uri="{FF2B5EF4-FFF2-40B4-BE49-F238E27FC236}">
                  <a16:creationId xmlns:a16="http://schemas.microsoft.com/office/drawing/2014/main" id="{AFF46F08-B1E4-44C1-BD4A-4191D6EA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178" name="Freeform: Shape 6177">
              <a:extLst>
                <a:ext uri="{FF2B5EF4-FFF2-40B4-BE49-F238E27FC236}">
                  <a16:creationId xmlns:a16="http://schemas.microsoft.com/office/drawing/2014/main" id="{8DB16610-3D81-4E5C-850D-5D1245C0D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179" name="Freeform: Shape 6178">
              <a:extLst>
                <a:ext uri="{FF2B5EF4-FFF2-40B4-BE49-F238E27FC236}">
                  <a16:creationId xmlns:a16="http://schemas.microsoft.com/office/drawing/2014/main" id="{E05501B2-83AC-4299-BE5A-8CA16B408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80" name="Freeform: Shape 6179">
              <a:extLst>
                <a:ext uri="{FF2B5EF4-FFF2-40B4-BE49-F238E27FC236}">
                  <a16:creationId xmlns:a16="http://schemas.microsoft.com/office/drawing/2014/main" id="{07CF1B90-3B3A-403E-A94F-8B82945D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81" name="Freeform: Shape 6180">
              <a:extLst>
                <a:ext uri="{FF2B5EF4-FFF2-40B4-BE49-F238E27FC236}">
                  <a16:creationId xmlns:a16="http://schemas.microsoft.com/office/drawing/2014/main" id="{56A1CBA9-4AC1-4C42-9429-3FF31DF28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82" name="Freeform: Shape 6181">
              <a:extLst>
                <a:ext uri="{FF2B5EF4-FFF2-40B4-BE49-F238E27FC236}">
                  <a16:creationId xmlns:a16="http://schemas.microsoft.com/office/drawing/2014/main" id="{21318D9B-FD39-402A-ADFA-0E6CC789A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83" name="Freeform: Shape 6182">
              <a:extLst>
                <a:ext uri="{FF2B5EF4-FFF2-40B4-BE49-F238E27FC236}">
                  <a16:creationId xmlns:a16="http://schemas.microsoft.com/office/drawing/2014/main" id="{333FB08F-B346-47C0-A7CD-1DE53E6C0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184" name="Freeform: Shape 6183">
              <a:extLst>
                <a:ext uri="{FF2B5EF4-FFF2-40B4-BE49-F238E27FC236}">
                  <a16:creationId xmlns:a16="http://schemas.microsoft.com/office/drawing/2014/main" id="{893AD6F2-6408-4A8E-9749-CB7388EF3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85" name="Freeform: Shape 6184">
              <a:extLst>
                <a:ext uri="{FF2B5EF4-FFF2-40B4-BE49-F238E27FC236}">
                  <a16:creationId xmlns:a16="http://schemas.microsoft.com/office/drawing/2014/main" id="{715D9D2F-1568-4BE3-A54A-69F52492B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86" name="Freeform: Shape 6185">
              <a:extLst>
                <a:ext uri="{FF2B5EF4-FFF2-40B4-BE49-F238E27FC236}">
                  <a16:creationId xmlns:a16="http://schemas.microsoft.com/office/drawing/2014/main" id="{9AB547A7-0D80-491F-98B4-C6B7CC4FC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187" name="Freeform: Shape 6186">
              <a:extLst>
                <a:ext uri="{FF2B5EF4-FFF2-40B4-BE49-F238E27FC236}">
                  <a16:creationId xmlns:a16="http://schemas.microsoft.com/office/drawing/2014/main" id="{7E2693CD-DAF5-4B26-9A2F-17673BF31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88" name="Freeform: Shape 6187">
              <a:extLst>
                <a:ext uri="{FF2B5EF4-FFF2-40B4-BE49-F238E27FC236}">
                  <a16:creationId xmlns:a16="http://schemas.microsoft.com/office/drawing/2014/main" id="{A96EEE12-952A-4693-B161-D7071D601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89" name="Freeform: Shape 6188">
              <a:extLst>
                <a:ext uri="{FF2B5EF4-FFF2-40B4-BE49-F238E27FC236}">
                  <a16:creationId xmlns:a16="http://schemas.microsoft.com/office/drawing/2014/main" id="{F4228DCC-1611-4BDC-90AA-231F67EB1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90" name="Freeform: Shape 6189">
              <a:extLst>
                <a:ext uri="{FF2B5EF4-FFF2-40B4-BE49-F238E27FC236}">
                  <a16:creationId xmlns:a16="http://schemas.microsoft.com/office/drawing/2014/main" id="{DA163C3C-D3DF-461F-B6A8-90C7C227D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191" name="Freeform: Shape 6190">
              <a:extLst>
                <a:ext uri="{FF2B5EF4-FFF2-40B4-BE49-F238E27FC236}">
                  <a16:creationId xmlns:a16="http://schemas.microsoft.com/office/drawing/2014/main" id="{4D021D29-2980-41C3-AB83-DA93C105B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92" name="Freeform: Shape 6191">
              <a:extLst>
                <a:ext uri="{FF2B5EF4-FFF2-40B4-BE49-F238E27FC236}">
                  <a16:creationId xmlns:a16="http://schemas.microsoft.com/office/drawing/2014/main" id="{AC09C1FA-1A9D-49A7-9D73-8B777140A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93" name="Freeform: Shape 6192">
              <a:extLst>
                <a:ext uri="{FF2B5EF4-FFF2-40B4-BE49-F238E27FC236}">
                  <a16:creationId xmlns:a16="http://schemas.microsoft.com/office/drawing/2014/main" id="{0B8D8CD4-7B9B-48A5-BC59-0CB859354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94" name="Freeform: Shape 6193">
              <a:extLst>
                <a:ext uri="{FF2B5EF4-FFF2-40B4-BE49-F238E27FC236}">
                  <a16:creationId xmlns:a16="http://schemas.microsoft.com/office/drawing/2014/main" id="{224D0A27-A8B0-4020-9399-24127726E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95" name="Freeform: Shape 6194">
              <a:extLst>
                <a:ext uri="{FF2B5EF4-FFF2-40B4-BE49-F238E27FC236}">
                  <a16:creationId xmlns:a16="http://schemas.microsoft.com/office/drawing/2014/main" id="{168E8EBA-9F8C-4650-B9BE-38A0A56BC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96" name="Freeform: Shape 6195">
              <a:extLst>
                <a:ext uri="{FF2B5EF4-FFF2-40B4-BE49-F238E27FC236}">
                  <a16:creationId xmlns:a16="http://schemas.microsoft.com/office/drawing/2014/main" id="{6A460BB3-2605-4AA2-AE1D-B9FB61EB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97" name="Freeform: Shape 6196">
              <a:extLst>
                <a:ext uri="{FF2B5EF4-FFF2-40B4-BE49-F238E27FC236}">
                  <a16:creationId xmlns:a16="http://schemas.microsoft.com/office/drawing/2014/main" id="{1E2E38EE-DBBE-4CC1-9498-E7193E1B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98" name="Freeform: Shape 6197">
              <a:extLst>
                <a:ext uri="{FF2B5EF4-FFF2-40B4-BE49-F238E27FC236}">
                  <a16:creationId xmlns:a16="http://schemas.microsoft.com/office/drawing/2014/main" id="{BF191D5C-7D2A-4408-A8F2-389D2360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99" name="Freeform: Shape 6198">
              <a:extLst>
                <a:ext uri="{FF2B5EF4-FFF2-40B4-BE49-F238E27FC236}">
                  <a16:creationId xmlns:a16="http://schemas.microsoft.com/office/drawing/2014/main" id="{08F7193B-B379-4921-9F17-1841D5061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00" name="Freeform: Shape 6199">
              <a:extLst>
                <a:ext uri="{FF2B5EF4-FFF2-40B4-BE49-F238E27FC236}">
                  <a16:creationId xmlns:a16="http://schemas.microsoft.com/office/drawing/2014/main" id="{B4C5E53C-6003-4F74-B1CA-C7EA1E49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01" name="Freeform: Shape 6200">
              <a:extLst>
                <a:ext uri="{FF2B5EF4-FFF2-40B4-BE49-F238E27FC236}">
                  <a16:creationId xmlns:a16="http://schemas.microsoft.com/office/drawing/2014/main" id="{CB97B2B1-1CF5-46A5-940D-AB8F57F59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02" name="Freeform: Shape 6201">
              <a:extLst>
                <a:ext uri="{FF2B5EF4-FFF2-40B4-BE49-F238E27FC236}">
                  <a16:creationId xmlns:a16="http://schemas.microsoft.com/office/drawing/2014/main" id="{0783F4F1-D8CE-4453-B79B-AD976E272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03" name="Freeform: Shape 6202">
              <a:extLst>
                <a:ext uri="{FF2B5EF4-FFF2-40B4-BE49-F238E27FC236}">
                  <a16:creationId xmlns:a16="http://schemas.microsoft.com/office/drawing/2014/main" id="{06A7A4C9-F24F-4F00-A2FA-29E788A09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04" name="Freeform: Shape 6203">
              <a:extLst>
                <a:ext uri="{FF2B5EF4-FFF2-40B4-BE49-F238E27FC236}">
                  <a16:creationId xmlns:a16="http://schemas.microsoft.com/office/drawing/2014/main" id="{EB694A32-59D6-46E3-8CE4-E4C485C2C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05" name="Freeform: Shape 6204">
              <a:extLst>
                <a:ext uri="{FF2B5EF4-FFF2-40B4-BE49-F238E27FC236}">
                  <a16:creationId xmlns:a16="http://schemas.microsoft.com/office/drawing/2014/main" id="{983EBB4C-28FF-41C6-90D6-5F30FC086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06" name="Freeform: Shape 6205">
              <a:extLst>
                <a:ext uri="{FF2B5EF4-FFF2-40B4-BE49-F238E27FC236}">
                  <a16:creationId xmlns:a16="http://schemas.microsoft.com/office/drawing/2014/main" id="{0707659D-8AE9-49B5-AB29-ECC099F49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07" name="Freeform: Shape 6206">
              <a:extLst>
                <a:ext uri="{FF2B5EF4-FFF2-40B4-BE49-F238E27FC236}">
                  <a16:creationId xmlns:a16="http://schemas.microsoft.com/office/drawing/2014/main" id="{5C987ECC-9573-46EA-9C4A-7C3CAE39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08" name="Freeform: Shape 6207">
              <a:extLst>
                <a:ext uri="{FF2B5EF4-FFF2-40B4-BE49-F238E27FC236}">
                  <a16:creationId xmlns:a16="http://schemas.microsoft.com/office/drawing/2014/main" id="{4DAF6708-18C2-4082-B024-6CEA32AE0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09" name="Freeform: Shape 6208">
              <a:extLst>
                <a:ext uri="{FF2B5EF4-FFF2-40B4-BE49-F238E27FC236}">
                  <a16:creationId xmlns:a16="http://schemas.microsoft.com/office/drawing/2014/main" id="{72CBB5AE-39E2-4D9B-A834-64D31B003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10" name="Freeform: Shape 6209">
              <a:extLst>
                <a:ext uri="{FF2B5EF4-FFF2-40B4-BE49-F238E27FC236}">
                  <a16:creationId xmlns:a16="http://schemas.microsoft.com/office/drawing/2014/main" id="{4592DE98-77BF-4E8E-AEB4-1934207BA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11" name="Freeform: Shape 6210">
              <a:extLst>
                <a:ext uri="{FF2B5EF4-FFF2-40B4-BE49-F238E27FC236}">
                  <a16:creationId xmlns:a16="http://schemas.microsoft.com/office/drawing/2014/main" id="{5AF5D9A0-BA94-4D2B-8479-26C55355B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12" name="Freeform: Shape 6211">
              <a:extLst>
                <a:ext uri="{FF2B5EF4-FFF2-40B4-BE49-F238E27FC236}">
                  <a16:creationId xmlns:a16="http://schemas.microsoft.com/office/drawing/2014/main" id="{2CAA6A8E-7ACF-4EF7-AAD6-734A009DC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13" name="Freeform: Shape 6212">
              <a:extLst>
                <a:ext uri="{FF2B5EF4-FFF2-40B4-BE49-F238E27FC236}">
                  <a16:creationId xmlns:a16="http://schemas.microsoft.com/office/drawing/2014/main" id="{D3DD3695-F212-4BAD-BBB3-EC1F6247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14" name="Freeform: Shape 6213">
              <a:extLst>
                <a:ext uri="{FF2B5EF4-FFF2-40B4-BE49-F238E27FC236}">
                  <a16:creationId xmlns:a16="http://schemas.microsoft.com/office/drawing/2014/main" id="{AB1B3ECB-7594-4C5C-B62B-E686C0A89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15" name="Freeform: Shape 6214">
              <a:extLst>
                <a:ext uri="{FF2B5EF4-FFF2-40B4-BE49-F238E27FC236}">
                  <a16:creationId xmlns:a16="http://schemas.microsoft.com/office/drawing/2014/main" id="{5EE54C3C-D9E5-4782-B8F6-058EB2D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16" name="Freeform: Shape 6215">
              <a:extLst>
                <a:ext uri="{FF2B5EF4-FFF2-40B4-BE49-F238E27FC236}">
                  <a16:creationId xmlns:a16="http://schemas.microsoft.com/office/drawing/2014/main" id="{EAE78EEE-DC43-44E1-AB47-ACB80F94B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17" name="Freeform: Shape 6216">
              <a:extLst>
                <a:ext uri="{FF2B5EF4-FFF2-40B4-BE49-F238E27FC236}">
                  <a16:creationId xmlns:a16="http://schemas.microsoft.com/office/drawing/2014/main" id="{847D67EF-1141-4582-866E-FE02FB236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18" name="Freeform: Shape 6217">
              <a:extLst>
                <a:ext uri="{FF2B5EF4-FFF2-40B4-BE49-F238E27FC236}">
                  <a16:creationId xmlns:a16="http://schemas.microsoft.com/office/drawing/2014/main" id="{99ECC931-60A1-4628-A34B-4B68DA3CC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19" name="Freeform: Shape 6218">
              <a:extLst>
                <a:ext uri="{FF2B5EF4-FFF2-40B4-BE49-F238E27FC236}">
                  <a16:creationId xmlns:a16="http://schemas.microsoft.com/office/drawing/2014/main" id="{A587D2BE-3417-44AE-BEEF-57F88CECB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20" name="Freeform: Shape 6219">
              <a:extLst>
                <a:ext uri="{FF2B5EF4-FFF2-40B4-BE49-F238E27FC236}">
                  <a16:creationId xmlns:a16="http://schemas.microsoft.com/office/drawing/2014/main" id="{FCEB2ED3-A08D-4286-B75D-893289F3F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21" name="Freeform: Shape 6220">
              <a:extLst>
                <a:ext uri="{FF2B5EF4-FFF2-40B4-BE49-F238E27FC236}">
                  <a16:creationId xmlns:a16="http://schemas.microsoft.com/office/drawing/2014/main" id="{7C7DB7BB-8173-4377-85B0-032B7BDAB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22" name="Freeform: Shape 6221">
              <a:extLst>
                <a:ext uri="{FF2B5EF4-FFF2-40B4-BE49-F238E27FC236}">
                  <a16:creationId xmlns:a16="http://schemas.microsoft.com/office/drawing/2014/main" id="{93EF69B4-3F48-4509-8BF8-926E23BC1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6223" name="Freeform: Shape 6222">
              <a:extLst>
                <a:ext uri="{FF2B5EF4-FFF2-40B4-BE49-F238E27FC236}">
                  <a16:creationId xmlns:a16="http://schemas.microsoft.com/office/drawing/2014/main" id="{C1A86650-1EF5-46E3-885D-96985105A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24" name="Freeform: Shape 6223">
              <a:extLst>
                <a:ext uri="{FF2B5EF4-FFF2-40B4-BE49-F238E27FC236}">
                  <a16:creationId xmlns:a16="http://schemas.microsoft.com/office/drawing/2014/main" id="{47EBBDE2-BD90-481F-A671-34E2186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6225" name="Freeform: Shape 6224">
              <a:extLst>
                <a:ext uri="{FF2B5EF4-FFF2-40B4-BE49-F238E27FC236}">
                  <a16:creationId xmlns:a16="http://schemas.microsoft.com/office/drawing/2014/main" id="{87DAF1CB-838D-4C5C-8FB7-76BF677FE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226" name="Freeform: Shape 6225">
              <a:extLst>
                <a:ext uri="{FF2B5EF4-FFF2-40B4-BE49-F238E27FC236}">
                  <a16:creationId xmlns:a16="http://schemas.microsoft.com/office/drawing/2014/main" id="{64573DA8-D2F3-4644-AC79-83843615C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27" name="Freeform: Shape 6226">
              <a:extLst>
                <a:ext uri="{FF2B5EF4-FFF2-40B4-BE49-F238E27FC236}">
                  <a16:creationId xmlns:a16="http://schemas.microsoft.com/office/drawing/2014/main" id="{41AB53B8-0D5C-44BD-A2A9-ABBF659E1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28" name="Freeform: Shape 6227">
              <a:extLst>
                <a:ext uri="{FF2B5EF4-FFF2-40B4-BE49-F238E27FC236}">
                  <a16:creationId xmlns:a16="http://schemas.microsoft.com/office/drawing/2014/main" id="{29B7FA60-B453-4877-8D47-CA1209DF9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6229" name="Freeform: Shape 6228">
              <a:extLst>
                <a:ext uri="{FF2B5EF4-FFF2-40B4-BE49-F238E27FC236}">
                  <a16:creationId xmlns:a16="http://schemas.microsoft.com/office/drawing/2014/main" id="{7A6D2414-BCCC-40E8-B990-47642EFE9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30" name="Freeform: Shape 6229">
              <a:extLst>
                <a:ext uri="{FF2B5EF4-FFF2-40B4-BE49-F238E27FC236}">
                  <a16:creationId xmlns:a16="http://schemas.microsoft.com/office/drawing/2014/main" id="{B0F37C2B-B7E6-420D-AD39-3AE4A2FBE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6231" name="Freeform: Shape 6230">
              <a:extLst>
                <a:ext uri="{FF2B5EF4-FFF2-40B4-BE49-F238E27FC236}">
                  <a16:creationId xmlns:a16="http://schemas.microsoft.com/office/drawing/2014/main" id="{F6417E45-D7FC-40B8-AD49-941B28D18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32" name="Freeform: Shape 6231">
              <a:extLst>
                <a:ext uri="{FF2B5EF4-FFF2-40B4-BE49-F238E27FC236}">
                  <a16:creationId xmlns:a16="http://schemas.microsoft.com/office/drawing/2014/main" id="{2A8D1963-0C59-476C-AAFA-A7AF4FF50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33" name="Freeform: Shape 6232">
              <a:extLst>
                <a:ext uri="{FF2B5EF4-FFF2-40B4-BE49-F238E27FC236}">
                  <a16:creationId xmlns:a16="http://schemas.microsoft.com/office/drawing/2014/main" id="{6BE777A9-EC29-46FC-AD21-AC7FD89B1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34" name="Freeform: Shape 6233">
              <a:extLst>
                <a:ext uri="{FF2B5EF4-FFF2-40B4-BE49-F238E27FC236}">
                  <a16:creationId xmlns:a16="http://schemas.microsoft.com/office/drawing/2014/main" id="{C63BA1CE-93FB-42C7-8381-765E50023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235" name="Freeform: Shape 6234">
              <a:extLst>
                <a:ext uri="{FF2B5EF4-FFF2-40B4-BE49-F238E27FC236}">
                  <a16:creationId xmlns:a16="http://schemas.microsoft.com/office/drawing/2014/main" id="{7F30F275-ADC8-4FD1-8B4B-673B37517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36" name="Freeform: Shape 6235">
              <a:extLst>
                <a:ext uri="{FF2B5EF4-FFF2-40B4-BE49-F238E27FC236}">
                  <a16:creationId xmlns:a16="http://schemas.microsoft.com/office/drawing/2014/main" id="{DB20529C-F2DD-4607-8DEE-19A932968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237" name="Freeform: Shape 6236">
              <a:extLst>
                <a:ext uri="{FF2B5EF4-FFF2-40B4-BE49-F238E27FC236}">
                  <a16:creationId xmlns:a16="http://schemas.microsoft.com/office/drawing/2014/main" id="{B8029A9A-DFF9-49CE-8CEE-95A6695F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238" name="Freeform: Shape 6237">
              <a:extLst>
                <a:ext uri="{FF2B5EF4-FFF2-40B4-BE49-F238E27FC236}">
                  <a16:creationId xmlns:a16="http://schemas.microsoft.com/office/drawing/2014/main" id="{6822C2EC-B05D-4CE6-9D59-164769D0E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39" name="Freeform: Shape 6238">
              <a:extLst>
                <a:ext uri="{FF2B5EF4-FFF2-40B4-BE49-F238E27FC236}">
                  <a16:creationId xmlns:a16="http://schemas.microsoft.com/office/drawing/2014/main" id="{53A0760F-F576-4A97-94AF-8BBE59084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40" name="Freeform: Shape 6239">
              <a:extLst>
                <a:ext uri="{FF2B5EF4-FFF2-40B4-BE49-F238E27FC236}">
                  <a16:creationId xmlns:a16="http://schemas.microsoft.com/office/drawing/2014/main" id="{CA76721C-646A-4910-AD1A-BE6B6776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6241" name="Freeform: Shape 6240">
              <a:extLst>
                <a:ext uri="{FF2B5EF4-FFF2-40B4-BE49-F238E27FC236}">
                  <a16:creationId xmlns:a16="http://schemas.microsoft.com/office/drawing/2014/main" id="{065D4766-CAEC-4074-A9E2-6110A1238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42" name="Freeform: Shape 6241">
              <a:extLst>
                <a:ext uri="{FF2B5EF4-FFF2-40B4-BE49-F238E27FC236}">
                  <a16:creationId xmlns:a16="http://schemas.microsoft.com/office/drawing/2014/main" id="{4F1A0AC6-319D-49D8-A4FB-17A70E8E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6243" name="Freeform: Shape 6242">
              <a:extLst>
                <a:ext uri="{FF2B5EF4-FFF2-40B4-BE49-F238E27FC236}">
                  <a16:creationId xmlns:a16="http://schemas.microsoft.com/office/drawing/2014/main" id="{79502B48-2B92-45BF-B9AC-1102B3807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44" name="Freeform: Shape 6243">
              <a:extLst>
                <a:ext uri="{FF2B5EF4-FFF2-40B4-BE49-F238E27FC236}">
                  <a16:creationId xmlns:a16="http://schemas.microsoft.com/office/drawing/2014/main" id="{6363AFA7-321F-431C-B2FD-ADCB4D24B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45" name="Freeform: Shape 6244">
              <a:extLst>
                <a:ext uri="{FF2B5EF4-FFF2-40B4-BE49-F238E27FC236}">
                  <a16:creationId xmlns:a16="http://schemas.microsoft.com/office/drawing/2014/main" id="{33EDDE1B-7379-4973-8CFD-F3C73710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46" name="Freeform: Shape 6245">
              <a:extLst>
                <a:ext uri="{FF2B5EF4-FFF2-40B4-BE49-F238E27FC236}">
                  <a16:creationId xmlns:a16="http://schemas.microsoft.com/office/drawing/2014/main" id="{1F20B58A-2DB8-46B2-9E93-9C8C817D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247" name="Freeform: Shape 6246">
              <a:extLst>
                <a:ext uri="{FF2B5EF4-FFF2-40B4-BE49-F238E27FC236}">
                  <a16:creationId xmlns:a16="http://schemas.microsoft.com/office/drawing/2014/main" id="{A5A3EF12-3DA1-4505-A44B-1B9634887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48" name="Freeform: Shape 6247">
              <a:extLst>
                <a:ext uri="{FF2B5EF4-FFF2-40B4-BE49-F238E27FC236}">
                  <a16:creationId xmlns:a16="http://schemas.microsoft.com/office/drawing/2014/main" id="{5B08812B-9264-47E7-8EC8-1233869F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249" name="Freeform: Shape 6248">
              <a:extLst>
                <a:ext uri="{FF2B5EF4-FFF2-40B4-BE49-F238E27FC236}">
                  <a16:creationId xmlns:a16="http://schemas.microsoft.com/office/drawing/2014/main" id="{2A29F226-A243-410B-BEE4-EBA9DD76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50" name="Freeform: Shape 6249">
              <a:extLst>
                <a:ext uri="{FF2B5EF4-FFF2-40B4-BE49-F238E27FC236}">
                  <a16:creationId xmlns:a16="http://schemas.microsoft.com/office/drawing/2014/main" id="{9DF57348-F837-475C-A7AA-3C7210041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51" name="Freeform: Shape 6250">
              <a:extLst>
                <a:ext uri="{FF2B5EF4-FFF2-40B4-BE49-F238E27FC236}">
                  <a16:creationId xmlns:a16="http://schemas.microsoft.com/office/drawing/2014/main" id="{1E41B89A-9A45-4947-ADB0-94004004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52" name="Freeform: Shape 6251">
              <a:extLst>
                <a:ext uri="{FF2B5EF4-FFF2-40B4-BE49-F238E27FC236}">
                  <a16:creationId xmlns:a16="http://schemas.microsoft.com/office/drawing/2014/main" id="{6C1F1525-32BC-46E1-84E6-C2BB88730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6253" name="Freeform: Shape 6252">
              <a:extLst>
                <a:ext uri="{FF2B5EF4-FFF2-40B4-BE49-F238E27FC236}">
                  <a16:creationId xmlns:a16="http://schemas.microsoft.com/office/drawing/2014/main" id="{C73A8972-BA44-40C6-B045-83E78C4D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54" name="Freeform: Shape 6253">
              <a:extLst>
                <a:ext uri="{FF2B5EF4-FFF2-40B4-BE49-F238E27FC236}">
                  <a16:creationId xmlns:a16="http://schemas.microsoft.com/office/drawing/2014/main" id="{C196E956-03D1-4F79-826A-A2F5E3DE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6255" name="Freeform: Shape 6254">
              <a:extLst>
                <a:ext uri="{FF2B5EF4-FFF2-40B4-BE49-F238E27FC236}">
                  <a16:creationId xmlns:a16="http://schemas.microsoft.com/office/drawing/2014/main" id="{ADA7B07B-EAC8-4FA5-B14F-3ABF8BA7A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56" name="Freeform: Shape 6255">
              <a:extLst>
                <a:ext uri="{FF2B5EF4-FFF2-40B4-BE49-F238E27FC236}">
                  <a16:creationId xmlns:a16="http://schemas.microsoft.com/office/drawing/2014/main" id="{93C28672-FF9E-4FE0-AC47-2FDD26CD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57" name="Freeform: Shape 6256">
              <a:extLst>
                <a:ext uri="{FF2B5EF4-FFF2-40B4-BE49-F238E27FC236}">
                  <a16:creationId xmlns:a16="http://schemas.microsoft.com/office/drawing/2014/main" id="{E347BAB3-EA9C-4ADD-AE5E-28F2E3C53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58" name="Freeform: Shape 6257">
              <a:extLst>
                <a:ext uri="{FF2B5EF4-FFF2-40B4-BE49-F238E27FC236}">
                  <a16:creationId xmlns:a16="http://schemas.microsoft.com/office/drawing/2014/main" id="{321920C4-EE31-4F03-A0D5-A280D3F4B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259" name="Freeform: Shape 6258">
              <a:extLst>
                <a:ext uri="{FF2B5EF4-FFF2-40B4-BE49-F238E27FC236}">
                  <a16:creationId xmlns:a16="http://schemas.microsoft.com/office/drawing/2014/main" id="{6EBB3D05-4C78-4F10-8D03-8909DBCFB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60" name="Freeform: Shape 6259">
              <a:extLst>
                <a:ext uri="{FF2B5EF4-FFF2-40B4-BE49-F238E27FC236}">
                  <a16:creationId xmlns:a16="http://schemas.microsoft.com/office/drawing/2014/main" id="{FC65F531-84E4-463F-8791-EB6EDFA63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261" name="Freeform: Shape 6260">
              <a:extLst>
                <a:ext uri="{FF2B5EF4-FFF2-40B4-BE49-F238E27FC236}">
                  <a16:creationId xmlns:a16="http://schemas.microsoft.com/office/drawing/2014/main" id="{A63BB6A3-D482-43F2-9F5F-20E163CC4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62" name="Freeform: Shape 6261">
              <a:extLst>
                <a:ext uri="{FF2B5EF4-FFF2-40B4-BE49-F238E27FC236}">
                  <a16:creationId xmlns:a16="http://schemas.microsoft.com/office/drawing/2014/main" id="{ABDCCD34-EB5D-4194-8A28-1424E98AE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263" name="Freeform: Shape 6262">
              <a:extLst>
                <a:ext uri="{FF2B5EF4-FFF2-40B4-BE49-F238E27FC236}">
                  <a16:creationId xmlns:a16="http://schemas.microsoft.com/office/drawing/2014/main" id="{F058544E-163D-4FFF-9A69-0B3A3F2D6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264" name="Freeform: Shape 6263">
              <a:extLst>
                <a:ext uri="{FF2B5EF4-FFF2-40B4-BE49-F238E27FC236}">
                  <a16:creationId xmlns:a16="http://schemas.microsoft.com/office/drawing/2014/main" id="{11041486-0577-4F0E-8DD5-5E20E2672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65" name="Freeform: Shape 6264">
              <a:extLst>
                <a:ext uri="{FF2B5EF4-FFF2-40B4-BE49-F238E27FC236}">
                  <a16:creationId xmlns:a16="http://schemas.microsoft.com/office/drawing/2014/main" id="{71D11099-C84E-43AC-9F20-92460E170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66" name="Freeform: Shape 6265">
              <a:extLst>
                <a:ext uri="{FF2B5EF4-FFF2-40B4-BE49-F238E27FC236}">
                  <a16:creationId xmlns:a16="http://schemas.microsoft.com/office/drawing/2014/main" id="{E598FB87-8AFF-4C56-9E2C-776F4641E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67" name="Freeform: Shape 6266">
              <a:extLst>
                <a:ext uri="{FF2B5EF4-FFF2-40B4-BE49-F238E27FC236}">
                  <a16:creationId xmlns:a16="http://schemas.microsoft.com/office/drawing/2014/main" id="{7701E761-16DE-4350-9718-DD81B37FB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268" name="Freeform: Shape 6267">
              <a:extLst>
                <a:ext uri="{FF2B5EF4-FFF2-40B4-BE49-F238E27FC236}">
                  <a16:creationId xmlns:a16="http://schemas.microsoft.com/office/drawing/2014/main" id="{552E747F-E415-4348-A11A-4CABCB64B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69" name="Freeform: Shape 6268">
              <a:extLst>
                <a:ext uri="{FF2B5EF4-FFF2-40B4-BE49-F238E27FC236}">
                  <a16:creationId xmlns:a16="http://schemas.microsoft.com/office/drawing/2014/main" id="{C6472F13-E6DE-4469-9563-F478261B6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70" name="Freeform: Shape 6269">
              <a:extLst>
                <a:ext uri="{FF2B5EF4-FFF2-40B4-BE49-F238E27FC236}">
                  <a16:creationId xmlns:a16="http://schemas.microsoft.com/office/drawing/2014/main" id="{5C72FE15-910B-4622-A14C-AFA2DFCC0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6271" name="Freeform: Shape 6270">
              <a:extLst>
                <a:ext uri="{FF2B5EF4-FFF2-40B4-BE49-F238E27FC236}">
                  <a16:creationId xmlns:a16="http://schemas.microsoft.com/office/drawing/2014/main" id="{BAB8F759-DEFA-4D35-B76E-6D3034FB7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72" name="Freeform: Shape 6271">
              <a:extLst>
                <a:ext uri="{FF2B5EF4-FFF2-40B4-BE49-F238E27FC236}">
                  <a16:creationId xmlns:a16="http://schemas.microsoft.com/office/drawing/2014/main" id="{A1BBCEBD-DCE2-4354-B878-49ABEC367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73" name="Freeform: Shape 6272">
              <a:extLst>
                <a:ext uri="{FF2B5EF4-FFF2-40B4-BE49-F238E27FC236}">
                  <a16:creationId xmlns:a16="http://schemas.microsoft.com/office/drawing/2014/main" id="{2CBB3A18-0021-403F-8E24-8805829B4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74" name="Freeform: Shape 6273">
              <a:extLst>
                <a:ext uri="{FF2B5EF4-FFF2-40B4-BE49-F238E27FC236}">
                  <a16:creationId xmlns:a16="http://schemas.microsoft.com/office/drawing/2014/main" id="{8FDF7AAC-1EC6-4409-90AB-DBB984883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6275" name="Freeform: Shape 6274">
              <a:extLst>
                <a:ext uri="{FF2B5EF4-FFF2-40B4-BE49-F238E27FC236}">
                  <a16:creationId xmlns:a16="http://schemas.microsoft.com/office/drawing/2014/main" id="{5B9999E8-7D25-4049-8328-685B556DC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76" name="Freeform: Shape 6275">
              <a:extLst>
                <a:ext uri="{FF2B5EF4-FFF2-40B4-BE49-F238E27FC236}">
                  <a16:creationId xmlns:a16="http://schemas.microsoft.com/office/drawing/2014/main" id="{E77FC8A9-DEAE-424D-B460-12E0F3268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77" name="Freeform: Shape 6276">
              <a:extLst>
                <a:ext uri="{FF2B5EF4-FFF2-40B4-BE49-F238E27FC236}">
                  <a16:creationId xmlns:a16="http://schemas.microsoft.com/office/drawing/2014/main" id="{54F9C69A-0DCF-444A-B970-32B412048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78" name="Freeform: Shape 6277">
              <a:extLst>
                <a:ext uri="{FF2B5EF4-FFF2-40B4-BE49-F238E27FC236}">
                  <a16:creationId xmlns:a16="http://schemas.microsoft.com/office/drawing/2014/main" id="{8BD94DDA-54FF-48EE-9DAC-C0EA6F91D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79" name="Freeform: Shape 6278">
              <a:extLst>
                <a:ext uri="{FF2B5EF4-FFF2-40B4-BE49-F238E27FC236}">
                  <a16:creationId xmlns:a16="http://schemas.microsoft.com/office/drawing/2014/main" id="{E18A6989-0132-4CB7-BB68-EEBC4E080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80" name="Freeform: Shape 6279">
              <a:extLst>
                <a:ext uri="{FF2B5EF4-FFF2-40B4-BE49-F238E27FC236}">
                  <a16:creationId xmlns:a16="http://schemas.microsoft.com/office/drawing/2014/main" id="{A1357332-D19F-4C2B-B474-21D5539B9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81" name="Freeform: Shape 6280">
              <a:extLst>
                <a:ext uri="{FF2B5EF4-FFF2-40B4-BE49-F238E27FC236}">
                  <a16:creationId xmlns:a16="http://schemas.microsoft.com/office/drawing/2014/main" id="{295C7590-8B80-428C-95A9-638B26542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82" name="Freeform: Shape 6281">
              <a:extLst>
                <a:ext uri="{FF2B5EF4-FFF2-40B4-BE49-F238E27FC236}">
                  <a16:creationId xmlns:a16="http://schemas.microsoft.com/office/drawing/2014/main" id="{CA0E8A31-7520-4726-9D96-43BA87407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83" name="Freeform: Shape 6282">
              <a:extLst>
                <a:ext uri="{FF2B5EF4-FFF2-40B4-BE49-F238E27FC236}">
                  <a16:creationId xmlns:a16="http://schemas.microsoft.com/office/drawing/2014/main" id="{9407EEE0-5D8E-4CCC-A91B-0CB523227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84" name="Freeform: Shape 6283">
              <a:extLst>
                <a:ext uri="{FF2B5EF4-FFF2-40B4-BE49-F238E27FC236}">
                  <a16:creationId xmlns:a16="http://schemas.microsoft.com/office/drawing/2014/main" id="{3799DFCC-868B-4257-B530-8E8D616C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85" name="Freeform: Shape 6284">
              <a:extLst>
                <a:ext uri="{FF2B5EF4-FFF2-40B4-BE49-F238E27FC236}">
                  <a16:creationId xmlns:a16="http://schemas.microsoft.com/office/drawing/2014/main" id="{F7F5EEB5-FE82-45A8-97C4-88460ABA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86" name="Freeform: Shape 6285">
              <a:extLst>
                <a:ext uri="{FF2B5EF4-FFF2-40B4-BE49-F238E27FC236}">
                  <a16:creationId xmlns:a16="http://schemas.microsoft.com/office/drawing/2014/main" id="{CD76E4C7-EB07-499D-9BC3-FF39C8B61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87" name="Freeform: Shape 6286">
              <a:extLst>
                <a:ext uri="{FF2B5EF4-FFF2-40B4-BE49-F238E27FC236}">
                  <a16:creationId xmlns:a16="http://schemas.microsoft.com/office/drawing/2014/main" id="{86EFDF8D-E5F7-4EB8-B8DA-3CC7E21D8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88" name="Freeform: Shape 6287">
              <a:extLst>
                <a:ext uri="{FF2B5EF4-FFF2-40B4-BE49-F238E27FC236}">
                  <a16:creationId xmlns:a16="http://schemas.microsoft.com/office/drawing/2014/main" id="{2CA6506B-EACA-4FB2-81AB-E028F4478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89" name="Freeform: Shape 6288">
              <a:extLst>
                <a:ext uri="{FF2B5EF4-FFF2-40B4-BE49-F238E27FC236}">
                  <a16:creationId xmlns:a16="http://schemas.microsoft.com/office/drawing/2014/main" id="{193E4771-2787-4901-93D8-7E90F3F47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90" name="Freeform: Shape 6289">
              <a:extLst>
                <a:ext uri="{FF2B5EF4-FFF2-40B4-BE49-F238E27FC236}">
                  <a16:creationId xmlns:a16="http://schemas.microsoft.com/office/drawing/2014/main" id="{0EA31773-15F1-4605-8787-6891ABB21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91" name="Freeform: Shape 6290">
              <a:extLst>
                <a:ext uri="{FF2B5EF4-FFF2-40B4-BE49-F238E27FC236}">
                  <a16:creationId xmlns:a16="http://schemas.microsoft.com/office/drawing/2014/main" id="{1302C213-2CD5-4168-9534-111E6E81A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92" name="Freeform: Shape 6291">
              <a:extLst>
                <a:ext uri="{FF2B5EF4-FFF2-40B4-BE49-F238E27FC236}">
                  <a16:creationId xmlns:a16="http://schemas.microsoft.com/office/drawing/2014/main" id="{B9B36C24-2336-41FD-BAC4-6CD69DFD5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93" name="Freeform: Shape 6292">
              <a:extLst>
                <a:ext uri="{FF2B5EF4-FFF2-40B4-BE49-F238E27FC236}">
                  <a16:creationId xmlns:a16="http://schemas.microsoft.com/office/drawing/2014/main" id="{CA3AFAFE-D376-4A7B-928B-833531472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94" name="Freeform: Shape 6293">
              <a:extLst>
                <a:ext uri="{FF2B5EF4-FFF2-40B4-BE49-F238E27FC236}">
                  <a16:creationId xmlns:a16="http://schemas.microsoft.com/office/drawing/2014/main" id="{7C685A00-A4F7-4250-BAAA-70978DADE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95" name="Freeform: Shape 6294">
              <a:extLst>
                <a:ext uri="{FF2B5EF4-FFF2-40B4-BE49-F238E27FC236}">
                  <a16:creationId xmlns:a16="http://schemas.microsoft.com/office/drawing/2014/main" id="{E52682F3-EDD5-4BDC-BB19-A4540873A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96" name="Freeform: Shape 6295">
              <a:extLst>
                <a:ext uri="{FF2B5EF4-FFF2-40B4-BE49-F238E27FC236}">
                  <a16:creationId xmlns:a16="http://schemas.microsoft.com/office/drawing/2014/main" id="{2C5E1880-CFBA-4547-9C23-6D2C43304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97" name="Freeform: Shape 6296">
              <a:extLst>
                <a:ext uri="{FF2B5EF4-FFF2-40B4-BE49-F238E27FC236}">
                  <a16:creationId xmlns:a16="http://schemas.microsoft.com/office/drawing/2014/main" id="{439AAF4F-2AAD-4A02-A7FA-FE28D5286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98" name="Freeform: Shape 6297">
              <a:extLst>
                <a:ext uri="{FF2B5EF4-FFF2-40B4-BE49-F238E27FC236}">
                  <a16:creationId xmlns:a16="http://schemas.microsoft.com/office/drawing/2014/main" id="{05614144-9309-41ED-8E05-839A6EEFF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6299" name="Freeform: Shape 6298">
              <a:extLst>
                <a:ext uri="{FF2B5EF4-FFF2-40B4-BE49-F238E27FC236}">
                  <a16:creationId xmlns:a16="http://schemas.microsoft.com/office/drawing/2014/main" id="{24324D6F-A81D-45F2-BA36-C53F1AB0C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00" name="Freeform: Shape 6299">
              <a:extLst>
                <a:ext uri="{FF2B5EF4-FFF2-40B4-BE49-F238E27FC236}">
                  <a16:creationId xmlns:a16="http://schemas.microsoft.com/office/drawing/2014/main" id="{6B00668D-07BC-47CF-9D1E-F94EC7C56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01" name="Freeform: Shape 6300">
              <a:extLst>
                <a:ext uri="{FF2B5EF4-FFF2-40B4-BE49-F238E27FC236}">
                  <a16:creationId xmlns:a16="http://schemas.microsoft.com/office/drawing/2014/main" id="{BCF78A89-29F2-4973-8463-DF3C57EFB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02" name="Freeform: Shape 6301">
              <a:extLst>
                <a:ext uri="{FF2B5EF4-FFF2-40B4-BE49-F238E27FC236}">
                  <a16:creationId xmlns:a16="http://schemas.microsoft.com/office/drawing/2014/main" id="{F5BCB645-FB02-40FC-99A4-06CA3F1B2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6303" name="Freeform: Shape 6302">
              <a:extLst>
                <a:ext uri="{FF2B5EF4-FFF2-40B4-BE49-F238E27FC236}">
                  <a16:creationId xmlns:a16="http://schemas.microsoft.com/office/drawing/2014/main" id="{F6115A3A-2FBE-4633-A426-37D05BC0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04" name="Freeform: Shape 6303">
              <a:extLst>
                <a:ext uri="{FF2B5EF4-FFF2-40B4-BE49-F238E27FC236}">
                  <a16:creationId xmlns:a16="http://schemas.microsoft.com/office/drawing/2014/main" id="{AEFD8D2F-B95A-4C0A-AE85-53171B29F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305" name="Freeform: Shape 6304">
              <a:extLst>
                <a:ext uri="{FF2B5EF4-FFF2-40B4-BE49-F238E27FC236}">
                  <a16:creationId xmlns:a16="http://schemas.microsoft.com/office/drawing/2014/main" id="{4DD4F397-1F35-4E06-8EC1-8F58C519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306" name="Freeform: Shape 6305">
              <a:extLst>
                <a:ext uri="{FF2B5EF4-FFF2-40B4-BE49-F238E27FC236}">
                  <a16:creationId xmlns:a16="http://schemas.microsoft.com/office/drawing/2014/main" id="{B031E5E0-C77D-49F7-ADF2-258D2305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6307" name="Freeform: Shape 6306">
              <a:extLst>
                <a:ext uri="{FF2B5EF4-FFF2-40B4-BE49-F238E27FC236}">
                  <a16:creationId xmlns:a16="http://schemas.microsoft.com/office/drawing/2014/main" id="{3F044DE9-FE64-4C30-8191-7E1547880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308" name="Freeform: Shape 6307">
              <a:extLst>
                <a:ext uri="{FF2B5EF4-FFF2-40B4-BE49-F238E27FC236}">
                  <a16:creationId xmlns:a16="http://schemas.microsoft.com/office/drawing/2014/main" id="{9B18BCEB-85ED-4077-ACB7-FEB2F6443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6309" name="Freeform: Shape 6308">
              <a:extLst>
                <a:ext uri="{FF2B5EF4-FFF2-40B4-BE49-F238E27FC236}">
                  <a16:creationId xmlns:a16="http://schemas.microsoft.com/office/drawing/2014/main" id="{00C0927E-2CCF-4F8E-8A54-22B8A93C9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310" name="Freeform: Shape 6309">
              <a:extLst>
                <a:ext uri="{FF2B5EF4-FFF2-40B4-BE49-F238E27FC236}">
                  <a16:creationId xmlns:a16="http://schemas.microsoft.com/office/drawing/2014/main" id="{D0C3350E-04F5-4FED-9991-4DD964E09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11" name="Freeform: Shape 6310">
              <a:extLst>
                <a:ext uri="{FF2B5EF4-FFF2-40B4-BE49-F238E27FC236}">
                  <a16:creationId xmlns:a16="http://schemas.microsoft.com/office/drawing/2014/main" id="{F43D0338-A6C9-4866-8D0C-072664518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12" name="Freeform: Shape 6311">
              <a:extLst>
                <a:ext uri="{FF2B5EF4-FFF2-40B4-BE49-F238E27FC236}">
                  <a16:creationId xmlns:a16="http://schemas.microsoft.com/office/drawing/2014/main" id="{40EA171B-27E2-4100-9D5F-123CF6E7F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313" name="Freeform: Shape 6312">
              <a:extLst>
                <a:ext uri="{FF2B5EF4-FFF2-40B4-BE49-F238E27FC236}">
                  <a16:creationId xmlns:a16="http://schemas.microsoft.com/office/drawing/2014/main" id="{22FD540C-F3DF-40F5-B2BE-BBD113EF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14" name="Freeform: Shape 6313">
              <a:extLst>
                <a:ext uri="{FF2B5EF4-FFF2-40B4-BE49-F238E27FC236}">
                  <a16:creationId xmlns:a16="http://schemas.microsoft.com/office/drawing/2014/main" id="{57768D93-FAD4-4236-969B-B8EE8E88F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315" name="Freeform: Shape 6314">
              <a:extLst>
                <a:ext uri="{FF2B5EF4-FFF2-40B4-BE49-F238E27FC236}">
                  <a16:creationId xmlns:a16="http://schemas.microsoft.com/office/drawing/2014/main" id="{0F5E0490-21C2-4EF6-950D-38814F32C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6316" name="Freeform: Shape 6315">
              <a:extLst>
                <a:ext uri="{FF2B5EF4-FFF2-40B4-BE49-F238E27FC236}">
                  <a16:creationId xmlns:a16="http://schemas.microsoft.com/office/drawing/2014/main" id="{8E981C9B-710F-4034-AE82-28B1B0724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17" name="Freeform: Shape 6316">
              <a:extLst>
                <a:ext uri="{FF2B5EF4-FFF2-40B4-BE49-F238E27FC236}">
                  <a16:creationId xmlns:a16="http://schemas.microsoft.com/office/drawing/2014/main" id="{CC62C2CC-DBAE-4877-8F55-02FE00AE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18" name="Freeform: Shape 6317">
              <a:extLst>
                <a:ext uri="{FF2B5EF4-FFF2-40B4-BE49-F238E27FC236}">
                  <a16:creationId xmlns:a16="http://schemas.microsoft.com/office/drawing/2014/main" id="{D8F57D8B-1988-441F-9DAE-A525DA5E9D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319" name="Freeform: Shape 6318">
              <a:extLst>
                <a:ext uri="{FF2B5EF4-FFF2-40B4-BE49-F238E27FC236}">
                  <a16:creationId xmlns:a16="http://schemas.microsoft.com/office/drawing/2014/main" id="{6715F028-3A13-4D5F-86C4-74C0AD81D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20" name="Freeform: Shape 6319">
              <a:extLst>
                <a:ext uri="{FF2B5EF4-FFF2-40B4-BE49-F238E27FC236}">
                  <a16:creationId xmlns:a16="http://schemas.microsoft.com/office/drawing/2014/main" id="{DC6C9B50-47B3-44E7-B897-43D010A18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321" name="Freeform: Shape 6320">
              <a:extLst>
                <a:ext uri="{FF2B5EF4-FFF2-40B4-BE49-F238E27FC236}">
                  <a16:creationId xmlns:a16="http://schemas.microsoft.com/office/drawing/2014/main" id="{F3F602F0-702E-4D5F-A4FC-0E602C02B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22" name="Freeform: Shape 6321">
              <a:extLst>
                <a:ext uri="{FF2B5EF4-FFF2-40B4-BE49-F238E27FC236}">
                  <a16:creationId xmlns:a16="http://schemas.microsoft.com/office/drawing/2014/main" id="{9F379870-B34C-4DFC-9F0A-BDAB8C89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23" name="Freeform: Shape 6322">
              <a:extLst>
                <a:ext uri="{FF2B5EF4-FFF2-40B4-BE49-F238E27FC236}">
                  <a16:creationId xmlns:a16="http://schemas.microsoft.com/office/drawing/2014/main" id="{641092AC-FED1-4D1D-B57C-0AC883CA9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24" name="Freeform: Shape 6323">
              <a:extLst>
                <a:ext uri="{FF2B5EF4-FFF2-40B4-BE49-F238E27FC236}">
                  <a16:creationId xmlns:a16="http://schemas.microsoft.com/office/drawing/2014/main" id="{EA8A0B5E-5BB1-46AF-AC31-7D3756F3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325" name="Freeform: Shape 6324">
              <a:extLst>
                <a:ext uri="{FF2B5EF4-FFF2-40B4-BE49-F238E27FC236}">
                  <a16:creationId xmlns:a16="http://schemas.microsoft.com/office/drawing/2014/main" id="{1C519384-2192-432B-B768-64B4BC2D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26" name="Freeform: Shape 6325">
              <a:extLst>
                <a:ext uri="{FF2B5EF4-FFF2-40B4-BE49-F238E27FC236}">
                  <a16:creationId xmlns:a16="http://schemas.microsoft.com/office/drawing/2014/main" id="{13C77A9D-44F0-4289-A611-D8AF81357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327" name="Freeform: Shape 6326">
              <a:extLst>
                <a:ext uri="{FF2B5EF4-FFF2-40B4-BE49-F238E27FC236}">
                  <a16:creationId xmlns:a16="http://schemas.microsoft.com/office/drawing/2014/main" id="{0A54AEDC-E418-4E02-A713-6CE30C0CD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28" name="Freeform: Shape 6327">
              <a:extLst>
                <a:ext uri="{FF2B5EF4-FFF2-40B4-BE49-F238E27FC236}">
                  <a16:creationId xmlns:a16="http://schemas.microsoft.com/office/drawing/2014/main" id="{24FECFE3-9F31-47B0-B17F-CF2A1CEE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29" name="Freeform: Shape 6328">
              <a:extLst>
                <a:ext uri="{FF2B5EF4-FFF2-40B4-BE49-F238E27FC236}">
                  <a16:creationId xmlns:a16="http://schemas.microsoft.com/office/drawing/2014/main" id="{68167DF4-8B16-419B-B7BA-2FD5FF6CC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30" name="Freeform: Shape 6329">
              <a:extLst>
                <a:ext uri="{FF2B5EF4-FFF2-40B4-BE49-F238E27FC236}">
                  <a16:creationId xmlns:a16="http://schemas.microsoft.com/office/drawing/2014/main" id="{A543D24F-44C0-4DDF-A30E-8C8407548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331" name="Freeform: Shape 6330">
              <a:extLst>
                <a:ext uri="{FF2B5EF4-FFF2-40B4-BE49-F238E27FC236}">
                  <a16:creationId xmlns:a16="http://schemas.microsoft.com/office/drawing/2014/main" id="{63DEAE3C-3931-41EE-B4A1-F9385602B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32" name="Freeform: Shape 6331">
              <a:extLst>
                <a:ext uri="{FF2B5EF4-FFF2-40B4-BE49-F238E27FC236}">
                  <a16:creationId xmlns:a16="http://schemas.microsoft.com/office/drawing/2014/main" id="{B11945CD-32F6-4C09-82AF-551051231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333" name="Freeform: Shape 6332">
              <a:extLst>
                <a:ext uri="{FF2B5EF4-FFF2-40B4-BE49-F238E27FC236}">
                  <a16:creationId xmlns:a16="http://schemas.microsoft.com/office/drawing/2014/main" id="{9109F44F-512F-4792-AED2-ECA80DDE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34" name="Freeform: Shape 6333">
              <a:extLst>
                <a:ext uri="{FF2B5EF4-FFF2-40B4-BE49-F238E27FC236}">
                  <a16:creationId xmlns:a16="http://schemas.microsoft.com/office/drawing/2014/main" id="{29B9E19B-BC56-46F2-BFFF-1688CEA55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35" name="Freeform: Shape 6334">
              <a:extLst>
                <a:ext uri="{FF2B5EF4-FFF2-40B4-BE49-F238E27FC236}">
                  <a16:creationId xmlns:a16="http://schemas.microsoft.com/office/drawing/2014/main" id="{F573BDDE-4AED-43FB-B8D1-B5F370893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36" name="Freeform: Shape 6335">
              <a:extLst>
                <a:ext uri="{FF2B5EF4-FFF2-40B4-BE49-F238E27FC236}">
                  <a16:creationId xmlns:a16="http://schemas.microsoft.com/office/drawing/2014/main" id="{EFFDA684-6DFF-4629-830E-6F2ACAB8C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6337" name="Freeform: Shape 6336">
              <a:extLst>
                <a:ext uri="{FF2B5EF4-FFF2-40B4-BE49-F238E27FC236}">
                  <a16:creationId xmlns:a16="http://schemas.microsoft.com/office/drawing/2014/main" id="{92E23250-6349-4726-AF61-08A57B3A2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38" name="Freeform: Shape 6337">
              <a:extLst>
                <a:ext uri="{FF2B5EF4-FFF2-40B4-BE49-F238E27FC236}">
                  <a16:creationId xmlns:a16="http://schemas.microsoft.com/office/drawing/2014/main" id="{8536AAE6-5497-4B0A-9C9F-4EAA1BB32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6339" name="Freeform: Shape 6338">
              <a:extLst>
                <a:ext uri="{FF2B5EF4-FFF2-40B4-BE49-F238E27FC236}">
                  <a16:creationId xmlns:a16="http://schemas.microsoft.com/office/drawing/2014/main" id="{52B72898-B9DE-4574-BB20-0C317954D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pic>
        <p:nvPicPr>
          <p:cNvPr id="2" name="Picture 2" descr="Rick Astley on his Glastonbury debut and those Foo Fighters rumours">
            <a:extLst>
              <a:ext uri="{FF2B5EF4-FFF2-40B4-BE49-F238E27FC236}">
                <a16:creationId xmlns:a16="http://schemas.microsoft.com/office/drawing/2014/main" id="{C8D79D27-4CEB-6EF4-4990-FE39A9B692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54" r="16645" b="-3"/>
          <a:stretch/>
        </p:blipFill>
        <p:spPr bwMode="auto">
          <a:xfrm>
            <a:off x="7478084" y="1080322"/>
            <a:ext cx="3755236" cy="3755236"/>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Placeholder 4">
            <a:extLst>
              <a:ext uri="{FF2B5EF4-FFF2-40B4-BE49-F238E27FC236}">
                <a16:creationId xmlns:a16="http://schemas.microsoft.com/office/drawing/2014/main" id="{89DDA721-ACA0-A848-8160-C550A3B8E4DA}"/>
              </a:ext>
            </a:extLst>
          </p:cNvPr>
          <p:cNvPicPr>
            <a:picLocks noChangeAspect="1"/>
          </p:cNvPicPr>
          <p:nvPr/>
        </p:nvPicPr>
        <p:blipFill rotWithShape="1">
          <a:blip r:embed="rId4"/>
          <a:srcRect t="8077" b="3603"/>
          <a:stretch/>
        </p:blipFill>
        <p:spPr>
          <a:xfrm>
            <a:off x="10995197" y="5827279"/>
            <a:ext cx="1070377" cy="945350"/>
          </a:xfrm>
          <a:prstGeom prst="rect">
            <a:avLst/>
          </a:prstGeom>
        </p:spPr>
      </p:pic>
      <p:pic>
        <p:nvPicPr>
          <p:cNvPr id="5" name="Afbeelding 4">
            <a:extLst>
              <a:ext uri="{FF2B5EF4-FFF2-40B4-BE49-F238E27FC236}">
                <a16:creationId xmlns:a16="http://schemas.microsoft.com/office/drawing/2014/main" id="{067C74FD-1395-1660-374B-7983CE1A0CF4}"/>
              </a:ext>
            </a:extLst>
          </p:cNvPr>
          <p:cNvPicPr>
            <a:picLocks noChangeAspect="1"/>
          </p:cNvPicPr>
          <p:nvPr/>
        </p:nvPicPr>
        <p:blipFill>
          <a:blip r:embed="rId5"/>
          <a:stretch>
            <a:fillRect/>
          </a:stretch>
        </p:blipFill>
        <p:spPr>
          <a:xfrm>
            <a:off x="1826170" y="339495"/>
            <a:ext cx="3251001" cy="2231567"/>
          </a:xfrm>
          <a:prstGeom prst="rect">
            <a:avLst/>
          </a:prstGeom>
          <a:ln>
            <a:noFill/>
          </a:ln>
          <a:effectLst>
            <a:softEdge rad="112500"/>
          </a:effectLst>
        </p:spPr>
      </p:pic>
      <p:pic>
        <p:nvPicPr>
          <p:cNvPr id="1028" name="Picture 4" descr="Rick Astley tickets are now on sale for his 2023 and 2024 UK tour">
            <a:extLst>
              <a:ext uri="{FF2B5EF4-FFF2-40B4-BE49-F238E27FC236}">
                <a16:creationId xmlns:a16="http://schemas.microsoft.com/office/drawing/2014/main" id="{BDC7D872-EC06-72D9-924E-8FDC5EC01C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31" r="19408"/>
          <a:stretch/>
        </p:blipFill>
        <p:spPr bwMode="auto">
          <a:xfrm>
            <a:off x="4426902" y="3865020"/>
            <a:ext cx="2712536" cy="28381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228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26FB665C-0AFC-4040-0AB8-26A52E239214}"/>
              </a:ext>
            </a:extLst>
          </p:cNvPr>
          <p:cNvSpPr>
            <a:spLocks noGrp="1"/>
          </p:cNvSpPr>
          <p:nvPr>
            <p:ph type="title"/>
          </p:nvPr>
        </p:nvSpPr>
        <p:spPr>
          <a:xfrm>
            <a:off x="3048055" y="136525"/>
            <a:ext cx="5177077" cy="3863063"/>
          </a:xfrm>
        </p:spPr>
        <p:txBody>
          <a:bodyPr>
            <a:normAutofit/>
          </a:bodyPr>
          <a:lstStyle/>
          <a:p>
            <a:r>
              <a:rPr lang="nl-NL" sz="6000" dirty="0"/>
              <a:t>Template </a:t>
            </a:r>
            <a:r>
              <a:rPr lang="nl-NL" sz="6000" dirty="0" err="1"/>
              <a:t>memes</a:t>
            </a:r>
            <a:endParaRPr lang="nl-NL" sz="6000" dirty="0"/>
          </a:p>
        </p:txBody>
      </p:sp>
      <p:sp>
        <p:nvSpPr>
          <p:cNvPr id="5" name="Tijdelijke aanduiding voor dianummer 4">
            <a:extLst>
              <a:ext uri="{FF2B5EF4-FFF2-40B4-BE49-F238E27FC236}">
                <a16:creationId xmlns:a16="http://schemas.microsoft.com/office/drawing/2014/main" id="{D568328E-1359-60EA-5940-74C9A146EC3C}"/>
              </a:ext>
            </a:extLst>
          </p:cNvPr>
          <p:cNvSpPr>
            <a:spLocks noGrp="1"/>
          </p:cNvSpPr>
          <p:nvPr>
            <p:ph type="sldNum" sz="quarter" idx="12"/>
          </p:nvPr>
        </p:nvSpPr>
        <p:spPr/>
        <p:txBody>
          <a:bodyPr/>
          <a:lstStyle/>
          <a:p>
            <a:fld id="{5EA792F7-1D9E-4C7E-A103-E8EDFDC2691E}" type="slidenum">
              <a:rPr lang="en-US" smtClean="0"/>
              <a:t>29</a:t>
            </a:fld>
            <a:endParaRPr lang="en-US" dirty="0"/>
          </a:p>
        </p:txBody>
      </p:sp>
      <p:pic>
        <p:nvPicPr>
          <p:cNvPr id="8194" name="Picture 2" descr="Sound of Music meme">
            <a:extLst>
              <a:ext uri="{FF2B5EF4-FFF2-40B4-BE49-F238E27FC236}">
                <a16:creationId xmlns:a16="http://schemas.microsoft.com/office/drawing/2014/main" id="{56A52368-6B02-38E2-5C8F-B84C077D4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968" y="2951969"/>
            <a:ext cx="3989250" cy="33190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E9CF45D3-23FF-85DD-4D1F-05F71C700A2B}"/>
              </a:ext>
            </a:extLst>
          </p:cNvPr>
          <p:cNvPicPr>
            <a:picLocks noChangeAspect="1"/>
          </p:cNvPicPr>
          <p:nvPr/>
        </p:nvPicPr>
        <p:blipFill rotWithShape="1">
          <a:blip r:embed="rId4"/>
          <a:srcRect t="8077" b="3603"/>
          <a:stretch/>
        </p:blipFill>
        <p:spPr>
          <a:xfrm>
            <a:off x="9425317" y="4336257"/>
            <a:ext cx="2766683" cy="2443516"/>
          </a:xfrm>
          <a:prstGeom prst="rect">
            <a:avLst/>
          </a:prstGeom>
        </p:spPr>
      </p:pic>
    </p:spTree>
    <p:extLst>
      <p:ext uri="{BB962C8B-B14F-4D97-AF65-F5344CB8AC3E}">
        <p14:creationId xmlns:p14="http://schemas.microsoft.com/office/powerpoint/2010/main" val="135054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63" name="Freeform: Shape 62">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69" name="Oval 68">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71" name="Rectangle 7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EC61B60-142F-7563-9F92-535B28D5100E}"/>
              </a:ext>
            </a:extLst>
          </p:cNvPr>
          <p:cNvSpPr>
            <a:spLocks noGrp="1"/>
          </p:cNvSpPr>
          <p:nvPr>
            <p:ph type="title"/>
          </p:nvPr>
        </p:nvSpPr>
        <p:spPr>
          <a:xfrm>
            <a:off x="938907" y="282800"/>
            <a:ext cx="5217172" cy="1288673"/>
          </a:xfrm>
        </p:spPr>
        <p:txBody>
          <a:bodyPr vert="horz" lIns="91440" tIns="45720" rIns="91440" bIns="45720" rtlCol="0" anchor="b">
            <a:normAutofit/>
          </a:bodyPr>
          <a:lstStyle/>
          <a:p>
            <a:r>
              <a:rPr lang="en-US" sz="3100" cap="all" spc="1500" dirty="0"/>
              <a:t>Welkom op het internet</a:t>
            </a:r>
          </a:p>
        </p:txBody>
      </p:sp>
      <p:grpSp>
        <p:nvGrpSpPr>
          <p:cNvPr id="73" name="Graphic 38">
            <a:extLst>
              <a:ext uri="{FF2B5EF4-FFF2-40B4-BE49-F238E27FC236}">
                <a16:creationId xmlns:a16="http://schemas.microsoft.com/office/drawing/2014/main" id="{A3709225-45BD-4CB5-BED5-6A68EDA55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solidFill>
        </p:grpSpPr>
        <p:sp>
          <p:nvSpPr>
            <p:cNvPr id="74" name="Freeform: Shape 73">
              <a:extLst>
                <a:ext uri="{FF2B5EF4-FFF2-40B4-BE49-F238E27FC236}">
                  <a16:creationId xmlns:a16="http://schemas.microsoft.com/office/drawing/2014/main" id="{8C942C2B-45B1-458A-8005-9D3AB3433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13F7C494-DAD3-45A9-B68C-D69E3DED5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77" name="Graphic 38">
            <a:extLst>
              <a:ext uri="{FF2B5EF4-FFF2-40B4-BE49-F238E27FC236}">
                <a16:creationId xmlns:a16="http://schemas.microsoft.com/office/drawing/2014/main" id="{BC9D362F-A0BC-46E8-B739-CC9BEBDA5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alpha val="60000"/>
            </a:schemeClr>
          </a:solidFill>
        </p:grpSpPr>
        <p:sp>
          <p:nvSpPr>
            <p:cNvPr id="78" name="Freeform: Shape 77">
              <a:extLst>
                <a:ext uri="{FF2B5EF4-FFF2-40B4-BE49-F238E27FC236}">
                  <a16:creationId xmlns:a16="http://schemas.microsoft.com/office/drawing/2014/main" id="{DBA52944-DE64-4F5C-B8FC-B70E68B5E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256C7690-20D4-475A-BC10-531EE3E15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81" name="Oval 80">
            <a:extLst>
              <a:ext uri="{FF2B5EF4-FFF2-40B4-BE49-F238E27FC236}">
                <a16:creationId xmlns:a16="http://schemas.microsoft.com/office/drawing/2014/main" id="{7665E5EC-40DD-4076-879B-B07223D5A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a:extLst>
              <a:ext uri="{FF2B5EF4-FFF2-40B4-BE49-F238E27FC236}">
                <a16:creationId xmlns:a16="http://schemas.microsoft.com/office/drawing/2014/main" id="{96F7F90D-227A-418D-9A0A-2E04468C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Onlinemedia 7" title="Welcome to the Internet - Bo Burnham (from &quot;Inside&quot; -- ALBUM OUT NOW)">
            <a:hlinkClick r:id="" action="ppaction://media"/>
            <a:extLst>
              <a:ext uri="{FF2B5EF4-FFF2-40B4-BE49-F238E27FC236}">
                <a16:creationId xmlns:a16="http://schemas.microsoft.com/office/drawing/2014/main" id="{91D88248-5922-E0BD-123A-F519D2A21A47}"/>
              </a:ext>
            </a:extLst>
          </p:cNvPr>
          <p:cNvPicPr>
            <a:picLocks noRot="1" noChangeAspect="1"/>
          </p:cNvPicPr>
          <p:nvPr>
            <a:videoFile r:link="rId1"/>
          </p:nvPr>
        </p:nvPicPr>
        <p:blipFill>
          <a:blip r:embed="rId4"/>
          <a:stretch>
            <a:fillRect/>
          </a:stretch>
        </p:blipFill>
        <p:spPr>
          <a:xfrm>
            <a:off x="1124880" y="1766207"/>
            <a:ext cx="8301851" cy="4690546"/>
          </a:xfrm>
          <a:prstGeom prst="rect">
            <a:avLst/>
          </a:prstGeom>
        </p:spPr>
      </p:pic>
      <p:grpSp>
        <p:nvGrpSpPr>
          <p:cNvPr id="85" name="Graphic 4">
            <a:extLst>
              <a:ext uri="{FF2B5EF4-FFF2-40B4-BE49-F238E27FC236}">
                <a16:creationId xmlns:a16="http://schemas.microsoft.com/office/drawing/2014/main" id="{E2DB0E87-A743-40DF-A082-9D0767DC42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solidFill>
        </p:grpSpPr>
        <p:sp>
          <p:nvSpPr>
            <p:cNvPr id="86" name="Freeform: Shape 85">
              <a:extLst>
                <a:ext uri="{FF2B5EF4-FFF2-40B4-BE49-F238E27FC236}">
                  <a16:creationId xmlns:a16="http://schemas.microsoft.com/office/drawing/2014/main" id="{3C4CB329-05C8-413D-9C7D-0D09719771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55A2053-BA33-4AD1-AE53-12E0B713D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6B486E5-C097-4CB7-8E4E-651DB6E06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F1E8012-3B20-4A44-93FB-9CB5882D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ADD32FA-095F-48AB-AA71-053F4D7A5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8B29E0D-87FE-476C-A364-9680E4DE1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1431F908-419F-44CA-8BA2-BB96254CC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56E902C-1CA2-4A3D-8C73-5537C04E7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26707B0-58E2-46EF-A5B0-515DD2BD3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890154F-9612-499A-A309-D0E7F20F7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41467740-8E67-48D4-847A-8DD3AD454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D73D957-ED24-4DD6-8B95-23739654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D024E57-FA5B-4FC0-AAB1-16E4F8FC3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100" name="Graphic 4">
            <a:extLst>
              <a:ext uri="{FF2B5EF4-FFF2-40B4-BE49-F238E27FC236}">
                <a16:creationId xmlns:a16="http://schemas.microsoft.com/office/drawing/2014/main" id="{AAA73A3E-7B86-4D04-B8D7-C566697E5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alpha val="60000"/>
            </a:schemeClr>
          </a:solidFill>
        </p:grpSpPr>
        <p:sp>
          <p:nvSpPr>
            <p:cNvPr id="101" name="Freeform: Shape 100">
              <a:extLst>
                <a:ext uri="{FF2B5EF4-FFF2-40B4-BE49-F238E27FC236}">
                  <a16:creationId xmlns:a16="http://schemas.microsoft.com/office/drawing/2014/main" id="{1490932E-B0A8-480B-AA47-673D90BDC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CA4BAFD-9F09-472D-B03B-8191FB75A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67D5D29-0826-40F5-BD36-3F594CC5D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4CC2EAE-558B-4335-89A8-5C4DC70E0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B87642-ADE1-4FFB-A934-4BF2FD17C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CD3D3DF-A163-4B1E-A95E-96630955F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A15EA9-0256-417D-AC7F-6A0AC9EFF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F254976A-4809-49C6-9043-98C676C8B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4202E5B-07F3-45F4-96FD-6FD0E98F44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B42F12C-1A6E-462E-99E4-4213B57C8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AC9A8868-4142-4A34-B40A-E34E03081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40A35967-9A1D-4088-B5F9-7CECDD700F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295E6DA-CA8A-466A-8F34-033A482B27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pic>
        <p:nvPicPr>
          <p:cNvPr id="3" name="Picture Placeholder 4">
            <a:extLst>
              <a:ext uri="{FF2B5EF4-FFF2-40B4-BE49-F238E27FC236}">
                <a16:creationId xmlns:a16="http://schemas.microsoft.com/office/drawing/2014/main" id="{E333F6B1-88DD-148F-2212-A0CDD09F6DAF}"/>
              </a:ext>
            </a:extLst>
          </p:cNvPr>
          <p:cNvPicPr>
            <a:picLocks noGrp="1" noChangeAspect="1"/>
          </p:cNvPicPr>
          <p:nvPr>
            <p:ph type="pic" sz="quarter" idx="13"/>
          </p:nvPr>
        </p:nvPicPr>
        <p:blipFill rotWithShape="1">
          <a:blip r:embed="rId5"/>
          <a:srcRect t="8077" b="3603"/>
          <a:stretch/>
        </p:blipFill>
        <p:spPr>
          <a:xfrm>
            <a:off x="6096006" y="10"/>
            <a:ext cx="6095990" cy="5383938"/>
          </a:xfrm>
          <a:prstGeom prst="rect">
            <a:avLst/>
          </a:prstGeom>
        </p:spPr>
      </p:pic>
    </p:spTree>
    <p:extLst>
      <p:ext uri="{BB962C8B-B14F-4D97-AF65-F5344CB8AC3E}">
        <p14:creationId xmlns:p14="http://schemas.microsoft.com/office/powerpoint/2010/main" val="33219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a:xfrm>
            <a:off x="838201" y="732391"/>
            <a:ext cx="5257799" cy="1314996"/>
          </a:xfrm>
        </p:spPr>
        <p:txBody>
          <a:bodyPr vert="horz" lIns="91440" tIns="45720" rIns="91440" bIns="45720" rtlCol="0" anchor="b">
            <a:normAutofit/>
          </a:bodyPr>
          <a:lstStyle/>
          <a:p>
            <a:r>
              <a:rPr lang="en-US" dirty="0"/>
              <a:t>Lolcats</a:t>
            </a:r>
          </a:p>
        </p:txBody>
      </p:sp>
      <p:pic>
        <p:nvPicPr>
          <p:cNvPr id="2050" name="Picture 2" descr="LOLcats | Know Your Meme">
            <a:extLst>
              <a:ext uri="{FF2B5EF4-FFF2-40B4-BE49-F238E27FC236}">
                <a16:creationId xmlns:a16="http://schemas.microsoft.com/office/drawing/2014/main" id="{DE2EC35B-D0D0-5ACC-1EBA-AE422A0A6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071" y="3419711"/>
            <a:ext cx="3511316" cy="1975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375F89F-70B2-1411-BFDB-11C285280003}"/>
              </a:ext>
            </a:extLst>
          </p:cNvPr>
          <p:cNvPicPr>
            <a:picLocks noChangeAspect="1" noChangeArrowheads="1"/>
          </p:cNvPicPr>
          <p:nvPr/>
        </p:nvPicPr>
        <p:blipFill>
          <a:blip r:embed="rId4"/>
          <a:srcRect/>
          <a:stretch/>
        </p:blipFill>
        <p:spPr bwMode="auto">
          <a:xfrm>
            <a:off x="7921661" y="3419711"/>
            <a:ext cx="2627829" cy="20201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Lcats internet meme - Fonts In Use">
            <a:extLst>
              <a:ext uri="{FF2B5EF4-FFF2-40B4-BE49-F238E27FC236}">
                <a16:creationId xmlns:a16="http://schemas.microsoft.com/office/drawing/2014/main" id="{A2575B28-0FA7-45E3-FF6A-3050B94F9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66709"/>
            <a:ext cx="1839950" cy="2759925"/>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183F4FF3-3652-9A14-AE16-A341765E8867}"/>
              </a:ext>
            </a:extLst>
          </p:cNvPr>
          <p:cNvPicPr>
            <a:picLocks noChangeAspect="1"/>
          </p:cNvPicPr>
          <p:nvPr/>
        </p:nvPicPr>
        <p:blipFill>
          <a:blip r:embed="rId6"/>
          <a:srcRect/>
          <a:stretch/>
        </p:blipFill>
        <p:spPr>
          <a:xfrm>
            <a:off x="6096000" y="363296"/>
            <a:ext cx="3681600" cy="2761199"/>
          </a:xfrm>
          <a:prstGeom prst="rect">
            <a:avLst/>
          </a:prstGeom>
        </p:spPr>
      </p:pic>
      <p:pic>
        <p:nvPicPr>
          <p:cNvPr id="2058" name="Picture 10" descr="Basement Cat | UnAnything Wiki | Fandom">
            <a:extLst>
              <a:ext uri="{FF2B5EF4-FFF2-40B4-BE49-F238E27FC236}">
                <a16:creationId xmlns:a16="http://schemas.microsoft.com/office/drawing/2014/main" id="{4E1B0F5F-3C97-7EA0-D5A1-8DBE0A5340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064598"/>
            <a:ext cx="2099315" cy="22917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ello Ceiling cat : r/memes">
            <a:extLst>
              <a:ext uri="{FF2B5EF4-FFF2-40B4-BE49-F238E27FC236}">
                <a16:creationId xmlns:a16="http://schemas.microsoft.com/office/drawing/2014/main" id="{F28F6442-4ECC-BA74-1B90-E7F9846027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185" y="2167889"/>
            <a:ext cx="2687344" cy="1603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4">
            <a:extLst>
              <a:ext uri="{FF2B5EF4-FFF2-40B4-BE49-F238E27FC236}">
                <a16:creationId xmlns:a16="http://schemas.microsoft.com/office/drawing/2014/main" id="{28AE4605-DDF1-9385-C8AE-BD1516699DF8}"/>
              </a:ext>
            </a:extLst>
          </p:cNvPr>
          <p:cNvPicPr>
            <a:picLocks noChangeAspect="1"/>
          </p:cNvPicPr>
          <p:nvPr/>
        </p:nvPicPr>
        <p:blipFill rotWithShape="1">
          <a:blip r:embed="rId9"/>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214475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a:xfrm>
            <a:off x="838201" y="732391"/>
            <a:ext cx="5257799" cy="1314996"/>
          </a:xfrm>
        </p:spPr>
        <p:txBody>
          <a:bodyPr vert="horz" lIns="91440" tIns="45720" rIns="91440" bIns="45720" rtlCol="0" anchor="b">
            <a:normAutofit/>
          </a:bodyPr>
          <a:lstStyle/>
          <a:p>
            <a:r>
              <a:rPr lang="en-US" dirty="0" err="1"/>
              <a:t>Failblog</a:t>
            </a:r>
            <a:endParaRPr lang="en-US" dirty="0"/>
          </a:p>
        </p:txBody>
      </p:sp>
      <p:pic>
        <p:nvPicPr>
          <p:cNvPr id="2" name="Picture Placeholder 4">
            <a:extLst>
              <a:ext uri="{FF2B5EF4-FFF2-40B4-BE49-F238E27FC236}">
                <a16:creationId xmlns:a16="http://schemas.microsoft.com/office/drawing/2014/main" id="{2D9B2207-E76D-803F-B719-81DF08FDF354}"/>
              </a:ext>
            </a:extLst>
          </p:cNvPr>
          <p:cNvPicPr>
            <a:picLocks noChangeAspect="1"/>
          </p:cNvPicPr>
          <p:nvPr/>
        </p:nvPicPr>
        <p:blipFill rotWithShape="1">
          <a:blip r:embed="rId3"/>
          <a:srcRect t="8077" b="3603"/>
          <a:stretch/>
        </p:blipFill>
        <p:spPr>
          <a:xfrm>
            <a:off x="10995197" y="5827279"/>
            <a:ext cx="1070377" cy="945350"/>
          </a:xfrm>
          <a:prstGeom prst="rect">
            <a:avLst/>
          </a:prstGeom>
        </p:spPr>
      </p:pic>
      <p:pic>
        <p:nvPicPr>
          <p:cNvPr id="1026" name="Picture 2" descr="stop sign fail - Imgflip">
            <a:extLst>
              <a:ext uri="{FF2B5EF4-FFF2-40B4-BE49-F238E27FC236}">
                <a16:creationId xmlns:a16="http://schemas.microsoft.com/office/drawing/2014/main" id="{17245105-F259-1C7F-A2D6-6F3F03E61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91" y="2047386"/>
            <a:ext cx="3608595" cy="265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erally a shipment of fail dot com — how not to monetise a popular blog —  James Greig">
            <a:extLst>
              <a:ext uri="{FF2B5EF4-FFF2-40B4-BE49-F238E27FC236}">
                <a16:creationId xmlns:a16="http://schemas.microsoft.com/office/drawing/2014/main" id="{3C69A326-7167-16E9-8D61-BEA5AE4E1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269" y="2047386"/>
            <a:ext cx="3534167" cy="2650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HL Fail Memes - Imgflip">
            <a:extLst>
              <a:ext uri="{FF2B5EF4-FFF2-40B4-BE49-F238E27FC236}">
                <a16:creationId xmlns:a16="http://schemas.microsoft.com/office/drawing/2014/main" id="{AB961002-67D5-93C6-942B-59CA72695A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5116" y="2047385"/>
            <a:ext cx="3534168" cy="265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46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22"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3123" name="Freeform: Shape 3097">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24" name="Freeform: Shape 3098">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25" name="Freeform: Shape 3099">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26" name="Freeform: Shape 3100">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27" name="Freeform: Shape 3101">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128" name="Oval 3103">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129" name="Rectangle 3105">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a:xfrm>
            <a:off x="838200" y="565739"/>
            <a:ext cx="10515600" cy="1124949"/>
          </a:xfrm>
        </p:spPr>
        <p:txBody>
          <a:bodyPr vert="horz" lIns="91440" tIns="45720" rIns="91440" bIns="45720" rtlCol="0" anchor="ctr">
            <a:normAutofit/>
          </a:bodyPr>
          <a:lstStyle/>
          <a:p>
            <a:r>
              <a:rPr lang="en-US" dirty="0"/>
              <a:t>Advice Animals</a:t>
            </a:r>
          </a:p>
        </p:txBody>
      </p:sp>
      <p:grpSp>
        <p:nvGrpSpPr>
          <p:cNvPr id="3130" name="Graphic 190">
            <a:extLst>
              <a:ext uri="{FF2B5EF4-FFF2-40B4-BE49-F238E27FC236}">
                <a16:creationId xmlns:a16="http://schemas.microsoft.com/office/drawing/2014/main" id="{53883AA7-7F86-41F8-A1D8-06E9886E7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36528"/>
            <a:ext cx="1291642" cy="429215"/>
            <a:chOff x="2504802" y="1755501"/>
            <a:chExt cx="1598829" cy="531293"/>
          </a:xfrm>
          <a:solidFill>
            <a:schemeClr val="tx1"/>
          </a:solidFill>
        </p:grpSpPr>
        <p:sp>
          <p:nvSpPr>
            <p:cNvPr id="3109" name="Freeform: Shape 3108">
              <a:extLst>
                <a:ext uri="{FF2B5EF4-FFF2-40B4-BE49-F238E27FC236}">
                  <a16:creationId xmlns:a16="http://schemas.microsoft.com/office/drawing/2014/main" id="{FC80ACB6-0FE0-4F10-998D-2E8D46375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131" name="Freeform: Shape 3109">
              <a:extLst>
                <a:ext uri="{FF2B5EF4-FFF2-40B4-BE49-F238E27FC236}">
                  <a16:creationId xmlns:a16="http://schemas.microsoft.com/office/drawing/2014/main" id="{1C2903D5-FF18-4A00-8E9F-9335FCF1E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3132" name="Graphic 212">
            <a:extLst>
              <a:ext uri="{FF2B5EF4-FFF2-40B4-BE49-F238E27FC236}">
                <a16:creationId xmlns:a16="http://schemas.microsoft.com/office/drawing/2014/main" id="{DBBB6517-AFD0-4A58-8B37-F17AB81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133" name="Graphic 212">
            <a:extLst>
              <a:ext uri="{FF2B5EF4-FFF2-40B4-BE49-F238E27FC236}">
                <a16:creationId xmlns:a16="http://schemas.microsoft.com/office/drawing/2014/main" id="{3E39FCFD-033D-4043-95D9-7FAAAA8E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074" name="Picture 2" descr="Advice Animals: A Beginner's Guide to Courage Wolf and Beyond | Business  cat, Funny happy birthday meme, Business cat meme">
            <a:extLst>
              <a:ext uri="{FF2B5EF4-FFF2-40B4-BE49-F238E27FC236}">
                <a16:creationId xmlns:a16="http://schemas.microsoft.com/office/drawing/2014/main" id="{81C4307D-190E-DBEE-CEB0-9994439A1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06" y="1676098"/>
            <a:ext cx="2650626" cy="26506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574D915-6109-CA3D-460B-C85BECA5A7E4}"/>
              </a:ext>
            </a:extLst>
          </p:cNvPr>
          <p:cNvPicPr>
            <a:picLocks noChangeAspect="1" noChangeArrowheads="1"/>
          </p:cNvPicPr>
          <p:nvPr/>
        </p:nvPicPr>
        <p:blipFill>
          <a:blip r:embed="rId4"/>
          <a:srcRect/>
          <a:stretch/>
        </p:blipFill>
        <p:spPr bwMode="auto">
          <a:xfrm>
            <a:off x="6267133" y="1623718"/>
            <a:ext cx="2684111" cy="26841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14B6AE8A-1EB1-8BF3-2409-C203F6DABB62}"/>
              </a:ext>
            </a:extLst>
          </p:cNvPr>
          <p:cNvPicPr>
            <a:picLocks noChangeAspect="1"/>
          </p:cNvPicPr>
          <p:nvPr/>
        </p:nvPicPr>
        <p:blipFill rotWithShape="1">
          <a:blip r:embed="rId5"/>
          <a:srcRect t="8077" b="3603"/>
          <a:stretch/>
        </p:blipFill>
        <p:spPr>
          <a:xfrm>
            <a:off x="10995197" y="5827279"/>
            <a:ext cx="1070377" cy="945350"/>
          </a:xfrm>
          <a:prstGeom prst="rect">
            <a:avLst/>
          </a:prstGeom>
        </p:spPr>
      </p:pic>
      <p:pic>
        <p:nvPicPr>
          <p:cNvPr id="4" name="Picture 10" descr="Image - 224687] | Socially Awkward Penguin | Know Your Meme">
            <a:extLst>
              <a:ext uri="{FF2B5EF4-FFF2-40B4-BE49-F238E27FC236}">
                <a16:creationId xmlns:a16="http://schemas.microsoft.com/office/drawing/2014/main" id="{6620906A-8E39-8BE1-36E6-B7779C298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2377" y="1590232"/>
            <a:ext cx="2684111" cy="26841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F1CA2648-9A64-BE0B-FB57-7A004AC06CF9}"/>
              </a:ext>
            </a:extLst>
          </p:cNvPr>
          <p:cNvPicPr>
            <a:picLocks noChangeAspect="1" noChangeArrowheads="1"/>
          </p:cNvPicPr>
          <p:nvPr/>
        </p:nvPicPr>
        <p:blipFill>
          <a:blip r:embed="rId7"/>
          <a:srcRect/>
          <a:stretch/>
        </p:blipFill>
        <p:spPr bwMode="auto">
          <a:xfrm>
            <a:off x="3445375" y="1623718"/>
            <a:ext cx="2650625" cy="26506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A1C0278D-4C81-7F54-9521-72A8FAD74AB8}"/>
              </a:ext>
            </a:extLst>
          </p:cNvPr>
          <p:cNvSpPr txBox="1"/>
          <p:nvPr/>
        </p:nvSpPr>
        <p:spPr>
          <a:xfrm>
            <a:off x="560691" y="4658682"/>
            <a:ext cx="2490655" cy="523220"/>
          </a:xfrm>
          <a:prstGeom prst="rect">
            <a:avLst/>
          </a:prstGeom>
          <a:noFill/>
        </p:spPr>
        <p:txBody>
          <a:bodyPr wrap="square" rtlCol="0">
            <a:spAutoFit/>
          </a:bodyPr>
          <a:lstStyle/>
          <a:p>
            <a:pPr algn="ctr"/>
            <a:r>
              <a:rPr lang="nl-NL" sz="2800" dirty="0">
                <a:latin typeface="Impact" panose="020B0806030902050204" pitchFamily="34" charset="0"/>
              </a:rPr>
              <a:t>Business Cat</a:t>
            </a:r>
          </a:p>
        </p:txBody>
      </p:sp>
      <p:sp>
        <p:nvSpPr>
          <p:cNvPr id="7" name="Tekstvak 6">
            <a:extLst>
              <a:ext uri="{FF2B5EF4-FFF2-40B4-BE49-F238E27FC236}">
                <a16:creationId xmlns:a16="http://schemas.microsoft.com/office/drawing/2014/main" id="{2D442BC4-C909-8507-F033-167362CE2BB3}"/>
              </a:ext>
            </a:extLst>
          </p:cNvPr>
          <p:cNvSpPr txBox="1"/>
          <p:nvPr/>
        </p:nvSpPr>
        <p:spPr>
          <a:xfrm>
            <a:off x="3445375" y="4704848"/>
            <a:ext cx="2650625" cy="954107"/>
          </a:xfrm>
          <a:prstGeom prst="rect">
            <a:avLst/>
          </a:prstGeom>
          <a:noFill/>
        </p:spPr>
        <p:txBody>
          <a:bodyPr wrap="square" rtlCol="0">
            <a:spAutoFit/>
          </a:bodyPr>
          <a:lstStyle/>
          <a:p>
            <a:pPr algn="ctr"/>
            <a:r>
              <a:rPr lang="nl-NL" sz="2800" dirty="0" err="1">
                <a:latin typeface="Impact" panose="020B0806030902050204" pitchFamily="34" charset="0"/>
              </a:rPr>
              <a:t>Technologically</a:t>
            </a:r>
            <a:r>
              <a:rPr lang="nl-NL" sz="2800" dirty="0">
                <a:latin typeface="Impact" panose="020B0806030902050204" pitchFamily="34" charset="0"/>
              </a:rPr>
              <a:t> </a:t>
            </a:r>
            <a:r>
              <a:rPr lang="nl-NL" sz="2800" dirty="0" err="1">
                <a:latin typeface="Impact" panose="020B0806030902050204" pitchFamily="34" charset="0"/>
              </a:rPr>
              <a:t>Impaired</a:t>
            </a:r>
            <a:r>
              <a:rPr lang="nl-NL" sz="2800" dirty="0">
                <a:latin typeface="Impact" panose="020B0806030902050204" pitchFamily="34" charset="0"/>
              </a:rPr>
              <a:t> Duck</a:t>
            </a:r>
          </a:p>
        </p:txBody>
      </p:sp>
      <p:sp>
        <p:nvSpPr>
          <p:cNvPr id="8" name="Tekstvak 7">
            <a:extLst>
              <a:ext uri="{FF2B5EF4-FFF2-40B4-BE49-F238E27FC236}">
                <a16:creationId xmlns:a16="http://schemas.microsoft.com/office/drawing/2014/main" id="{9D991B30-AB07-F86D-0EF6-6E5B940E31A7}"/>
              </a:ext>
            </a:extLst>
          </p:cNvPr>
          <p:cNvSpPr txBox="1"/>
          <p:nvPr/>
        </p:nvSpPr>
        <p:spPr>
          <a:xfrm>
            <a:off x="6373509" y="4704848"/>
            <a:ext cx="2650625" cy="523220"/>
          </a:xfrm>
          <a:prstGeom prst="rect">
            <a:avLst/>
          </a:prstGeom>
          <a:noFill/>
        </p:spPr>
        <p:txBody>
          <a:bodyPr wrap="square" rtlCol="0">
            <a:spAutoFit/>
          </a:bodyPr>
          <a:lstStyle/>
          <a:p>
            <a:pPr algn="ctr"/>
            <a:r>
              <a:rPr lang="nl-NL" sz="2800" dirty="0">
                <a:latin typeface="Impact" panose="020B0806030902050204" pitchFamily="34" charset="0"/>
              </a:rPr>
              <a:t>Succes Kid</a:t>
            </a:r>
          </a:p>
        </p:txBody>
      </p:sp>
      <p:sp>
        <p:nvSpPr>
          <p:cNvPr id="10" name="Tekstvak 9">
            <a:extLst>
              <a:ext uri="{FF2B5EF4-FFF2-40B4-BE49-F238E27FC236}">
                <a16:creationId xmlns:a16="http://schemas.microsoft.com/office/drawing/2014/main" id="{DD816333-9385-5E12-B15D-FE0E70729E7F}"/>
              </a:ext>
            </a:extLst>
          </p:cNvPr>
          <p:cNvSpPr txBox="1"/>
          <p:nvPr/>
        </p:nvSpPr>
        <p:spPr>
          <a:xfrm>
            <a:off x="9122377" y="4704848"/>
            <a:ext cx="2650625" cy="1384995"/>
          </a:xfrm>
          <a:prstGeom prst="rect">
            <a:avLst/>
          </a:prstGeom>
          <a:noFill/>
        </p:spPr>
        <p:txBody>
          <a:bodyPr wrap="square" rtlCol="0">
            <a:spAutoFit/>
          </a:bodyPr>
          <a:lstStyle/>
          <a:p>
            <a:pPr algn="ctr"/>
            <a:r>
              <a:rPr lang="nl-NL" sz="2800" dirty="0" err="1">
                <a:latin typeface="Impact" panose="020B0806030902050204" pitchFamily="34" charset="0"/>
              </a:rPr>
              <a:t>Socially</a:t>
            </a:r>
            <a:r>
              <a:rPr lang="nl-NL" sz="2800" dirty="0">
                <a:latin typeface="Impact" panose="020B0806030902050204" pitchFamily="34" charset="0"/>
              </a:rPr>
              <a:t> </a:t>
            </a:r>
            <a:r>
              <a:rPr lang="nl-NL" sz="2800" dirty="0" err="1">
                <a:latin typeface="Impact" panose="020B0806030902050204" pitchFamily="34" charset="0"/>
              </a:rPr>
              <a:t>Awkward</a:t>
            </a:r>
            <a:endParaRPr lang="nl-NL" sz="2800" dirty="0">
              <a:latin typeface="Impact" panose="020B0806030902050204" pitchFamily="34" charset="0"/>
            </a:endParaRPr>
          </a:p>
          <a:p>
            <a:pPr algn="ctr"/>
            <a:r>
              <a:rPr lang="nl-NL" sz="2800" dirty="0" err="1">
                <a:latin typeface="Impact" panose="020B0806030902050204" pitchFamily="34" charset="0"/>
              </a:rPr>
              <a:t>Pinguin</a:t>
            </a:r>
            <a:endParaRPr lang="nl-NL" sz="2800" dirty="0">
              <a:latin typeface="Impact" panose="020B0806030902050204" pitchFamily="34" charset="0"/>
            </a:endParaRPr>
          </a:p>
        </p:txBody>
      </p:sp>
    </p:spTree>
    <p:extLst>
      <p:ext uri="{BB962C8B-B14F-4D97-AF65-F5344CB8AC3E}">
        <p14:creationId xmlns:p14="http://schemas.microsoft.com/office/powerpoint/2010/main" val="3535884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3122"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3123" name="Freeform: Shape 3097">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24" name="Freeform: Shape 3098">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25" name="Freeform: Shape 3099">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26" name="Freeform: Shape 3100">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27" name="Freeform: Shape 3101">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128" name="Oval 3103">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129" name="Rectangle 3105">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a:xfrm>
            <a:off x="838200" y="565739"/>
            <a:ext cx="10515600" cy="1124949"/>
          </a:xfrm>
        </p:spPr>
        <p:txBody>
          <a:bodyPr vert="horz" lIns="91440" tIns="45720" rIns="91440" bIns="45720" rtlCol="0" anchor="ctr">
            <a:normAutofit/>
          </a:bodyPr>
          <a:lstStyle/>
          <a:p>
            <a:r>
              <a:rPr lang="en-US" dirty="0"/>
              <a:t>Advice Animals</a:t>
            </a:r>
          </a:p>
        </p:txBody>
      </p:sp>
      <p:grpSp>
        <p:nvGrpSpPr>
          <p:cNvPr id="3130" name="Graphic 190">
            <a:extLst>
              <a:ext uri="{FF2B5EF4-FFF2-40B4-BE49-F238E27FC236}">
                <a16:creationId xmlns:a16="http://schemas.microsoft.com/office/drawing/2014/main" id="{53883AA7-7F86-41F8-A1D8-06E9886E7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36528"/>
            <a:ext cx="1291642" cy="429215"/>
            <a:chOff x="2504802" y="1755501"/>
            <a:chExt cx="1598829" cy="531293"/>
          </a:xfrm>
          <a:solidFill>
            <a:schemeClr val="tx1"/>
          </a:solidFill>
        </p:grpSpPr>
        <p:sp>
          <p:nvSpPr>
            <p:cNvPr id="3109" name="Freeform: Shape 3108">
              <a:extLst>
                <a:ext uri="{FF2B5EF4-FFF2-40B4-BE49-F238E27FC236}">
                  <a16:creationId xmlns:a16="http://schemas.microsoft.com/office/drawing/2014/main" id="{FC80ACB6-0FE0-4F10-998D-2E8D46375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131" name="Freeform: Shape 3109">
              <a:extLst>
                <a:ext uri="{FF2B5EF4-FFF2-40B4-BE49-F238E27FC236}">
                  <a16:creationId xmlns:a16="http://schemas.microsoft.com/office/drawing/2014/main" id="{1C2903D5-FF18-4A00-8E9F-9335FCF1E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3132" name="Graphic 212">
            <a:extLst>
              <a:ext uri="{FF2B5EF4-FFF2-40B4-BE49-F238E27FC236}">
                <a16:creationId xmlns:a16="http://schemas.microsoft.com/office/drawing/2014/main" id="{DBBB6517-AFD0-4A58-8B37-F17AB81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133" name="Graphic 212">
            <a:extLst>
              <a:ext uri="{FF2B5EF4-FFF2-40B4-BE49-F238E27FC236}">
                <a16:creationId xmlns:a16="http://schemas.microsoft.com/office/drawing/2014/main" id="{3E39FCFD-033D-4043-95D9-7FAAAA8E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1" name="Footer Placeholder 10">
            <a:extLst>
              <a:ext uri="{FF2B5EF4-FFF2-40B4-BE49-F238E27FC236}">
                <a16:creationId xmlns:a16="http://schemas.microsoft.com/office/drawing/2014/main" id="{F9800710-ED0A-4D9D-89D7-F2B6DD2005BF}"/>
              </a:ext>
            </a:extLst>
          </p:cNvPr>
          <p:cNvSpPr>
            <a:spLocks noGrp="1"/>
          </p:cNvSpPr>
          <p:nvPr>
            <p:ph type="ftr" sz="quarter" idx="11"/>
          </p:nvPr>
        </p:nvSpPr>
        <p:spPr>
          <a:xfrm>
            <a:off x="4369942" y="6245225"/>
            <a:ext cx="3794382" cy="336693"/>
          </a:xfrm>
        </p:spPr>
        <p:txBody>
          <a:bodyPr/>
          <a:lstStyle/>
          <a:p>
            <a:pPr defTabSz="841248">
              <a:spcAft>
                <a:spcPts val="600"/>
              </a:spcAft>
            </a:pPr>
            <a:r>
              <a:rPr lang="en-US" sz="1104" b="1" kern="1200" cap="all" spc="92" baseline="0" dirty="0" err="1">
                <a:solidFill>
                  <a:schemeClr val="tx1">
                    <a:tint val="75000"/>
                  </a:schemeClr>
                </a:solidFill>
                <a:latin typeface="+mn-lt"/>
                <a:ea typeface="Source Sans Pro SemiBold" panose="020B0603030403020204" pitchFamily="34" charset="0"/>
                <a:cs typeface="+mn-cs"/>
              </a:rPr>
              <a:t>Boomercollege</a:t>
            </a:r>
            <a:endParaRPr lang="en-US" dirty="0"/>
          </a:p>
        </p:txBody>
      </p:sp>
      <p:sp>
        <p:nvSpPr>
          <p:cNvPr id="13" name="Slide Number Placeholder 12">
            <a:extLst>
              <a:ext uri="{FF2B5EF4-FFF2-40B4-BE49-F238E27FC236}">
                <a16:creationId xmlns:a16="http://schemas.microsoft.com/office/drawing/2014/main" id="{E8CFC9CC-F955-45C8-80C6-20AC446CB1D7}"/>
              </a:ext>
            </a:extLst>
          </p:cNvPr>
          <p:cNvSpPr>
            <a:spLocks noGrp="1"/>
          </p:cNvSpPr>
          <p:nvPr>
            <p:ph type="sldNum" sz="quarter" idx="12"/>
          </p:nvPr>
        </p:nvSpPr>
        <p:spPr>
          <a:xfrm>
            <a:off x="8645913" y="5840269"/>
            <a:ext cx="2529588" cy="336693"/>
          </a:xfrm>
        </p:spPr>
        <p:txBody>
          <a:bodyPr/>
          <a:lstStyle/>
          <a:p>
            <a:pPr defTabSz="841248">
              <a:spcAft>
                <a:spcPts val="600"/>
              </a:spcAft>
            </a:pPr>
            <a:fld id="{5EA792F7-1D9E-4C7E-A103-E8EDFDC2691E}" type="slidenum">
              <a:rPr lang="en-US" sz="1104" b="1" kern="1200" cap="all" spc="92" baseline="0">
                <a:solidFill>
                  <a:schemeClr val="tx1"/>
                </a:solidFill>
                <a:latin typeface="+mn-lt"/>
                <a:ea typeface="Source Sans Pro SemiBold" panose="020B0603030403020204" pitchFamily="34" charset="0"/>
                <a:cs typeface="+mn-cs"/>
              </a:rPr>
              <a:pPr defTabSz="841248">
                <a:spcAft>
                  <a:spcPts val="600"/>
                </a:spcAft>
              </a:pPr>
              <a:t>33</a:t>
            </a:fld>
            <a:endParaRPr lang="en-US">
              <a:solidFill>
                <a:schemeClr val="tx1"/>
              </a:solidFill>
            </a:endParaRPr>
          </a:p>
        </p:txBody>
      </p:sp>
      <p:pic>
        <p:nvPicPr>
          <p:cNvPr id="3084" name="Picture 12">
            <a:extLst>
              <a:ext uri="{FF2B5EF4-FFF2-40B4-BE49-F238E27FC236}">
                <a16:creationId xmlns:a16="http://schemas.microsoft.com/office/drawing/2014/main" id="{1CE310D6-FDBD-8675-86B3-9A4DC0FAC78F}"/>
              </a:ext>
            </a:extLst>
          </p:cNvPr>
          <p:cNvPicPr>
            <a:picLocks noChangeAspect="1" noChangeArrowheads="1"/>
          </p:cNvPicPr>
          <p:nvPr/>
        </p:nvPicPr>
        <p:blipFill>
          <a:blip r:embed="rId3"/>
          <a:srcRect/>
          <a:stretch/>
        </p:blipFill>
        <p:spPr bwMode="auto">
          <a:xfrm>
            <a:off x="6155829" y="1874055"/>
            <a:ext cx="2650625" cy="265062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6AB84C65-08F3-EED2-4C78-BC040D06609B}"/>
              </a:ext>
            </a:extLst>
          </p:cNvPr>
          <p:cNvPicPr>
            <a:picLocks noChangeAspect="1" noChangeArrowheads="1"/>
          </p:cNvPicPr>
          <p:nvPr/>
        </p:nvPicPr>
        <p:blipFill>
          <a:blip r:embed="rId4"/>
          <a:srcRect/>
          <a:stretch/>
        </p:blipFill>
        <p:spPr bwMode="auto">
          <a:xfrm>
            <a:off x="3318268" y="1892610"/>
            <a:ext cx="2650626" cy="261351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Socially Awesome Penguin | Know Your Meme">
            <a:extLst>
              <a:ext uri="{FF2B5EF4-FFF2-40B4-BE49-F238E27FC236}">
                <a16:creationId xmlns:a16="http://schemas.microsoft.com/office/drawing/2014/main" id="{D494AB70-0E74-E037-7703-47011A10A9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06" y="1874056"/>
            <a:ext cx="2650626" cy="265062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Good Guy Greg Meme | List of Good Guy Greg Memes">
            <a:extLst>
              <a:ext uri="{FF2B5EF4-FFF2-40B4-BE49-F238E27FC236}">
                <a16:creationId xmlns:a16="http://schemas.microsoft.com/office/drawing/2014/main" id="{FBE9C4E3-847E-A407-D2D6-ADBA9D6DD7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4556" y="1874055"/>
            <a:ext cx="2675781" cy="2650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14B6AE8A-1EB1-8BF3-2409-C203F6DABB62}"/>
              </a:ext>
            </a:extLst>
          </p:cNvPr>
          <p:cNvPicPr>
            <a:picLocks noChangeAspect="1"/>
          </p:cNvPicPr>
          <p:nvPr/>
        </p:nvPicPr>
        <p:blipFill rotWithShape="1">
          <a:blip r:embed="rId7"/>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299016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6"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057" name="Freeform: Shape 2059">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8" name="Freeform: Shape 2060">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65" name="Freeform: Shape 2061">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67" name="Freeform: Shape 2062">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69" name="Freeform: Shape 2063">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073" name="Oval 2065">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075" name="Rectangle 2067">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84" name="Group 2069">
            <a:extLst>
              <a:ext uri="{FF2B5EF4-FFF2-40B4-BE49-F238E27FC236}">
                <a16:creationId xmlns:a16="http://schemas.microsoft.com/office/drawing/2014/main" id="{9B970977-38DA-4F81-AA88-8C778B31E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605" y="625095"/>
            <a:ext cx="4114800" cy="5731349"/>
            <a:chOff x="1674895" y="1345036"/>
            <a:chExt cx="5428610" cy="4210939"/>
          </a:xfrm>
        </p:grpSpPr>
        <p:sp>
          <p:nvSpPr>
            <p:cNvPr id="2071" name="Rectangle 2070">
              <a:extLst>
                <a:ext uri="{FF2B5EF4-FFF2-40B4-BE49-F238E27FC236}">
                  <a16:creationId xmlns:a16="http://schemas.microsoft.com/office/drawing/2014/main" id="{ABD8D5A9-DEB3-4157-B7CD-835197F3A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6" name="Rectangle 2071">
              <a:extLst>
                <a:ext uri="{FF2B5EF4-FFF2-40B4-BE49-F238E27FC236}">
                  <a16:creationId xmlns:a16="http://schemas.microsoft.com/office/drawing/2014/main" id="{ADF0BC23-5452-4DFE-9C27-F7CBE1D52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087" name="Rectangle 2073">
            <a:extLst>
              <a:ext uri="{FF2B5EF4-FFF2-40B4-BE49-F238E27FC236}">
                <a16:creationId xmlns:a16="http://schemas.microsoft.com/office/drawing/2014/main" id="{C00B7DBB-97E9-4F5F-B72E-EECCFCC9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07" y="531228"/>
            <a:ext cx="4114800" cy="573134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a:xfrm>
            <a:off x="677119" y="974089"/>
            <a:ext cx="3785384" cy="3406696"/>
          </a:xfrm>
        </p:spPr>
        <p:txBody>
          <a:bodyPr vert="horz" lIns="91440" tIns="45720" rIns="91440" bIns="45720" rtlCol="0" anchor="b">
            <a:normAutofit/>
          </a:bodyPr>
          <a:lstStyle/>
          <a:p>
            <a:pPr algn="ctr"/>
            <a:r>
              <a:rPr lang="en-US" sz="2400" cap="all" spc="1500">
                <a:ea typeface="Source Sans Pro SemiBold" panose="020B0603030403020204" pitchFamily="34" charset="0"/>
              </a:rPr>
              <a:t>Templates</a:t>
            </a:r>
          </a:p>
        </p:txBody>
      </p:sp>
      <p:pic>
        <p:nvPicPr>
          <p:cNvPr id="2054" name="Picture 6" descr="Gru Meme Template - Meme Templates">
            <a:extLst>
              <a:ext uri="{FF2B5EF4-FFF2-40B4-BE49-F238E27FC236}">
                <a16:creationId xmlns:a16="http://schemas.microsoft.com/office/drawing/2014/main" id="{AC795414-30BF-2853-604D-5132824019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6" r="44"/>
          <a:stretch/>
        </p:blipFill>
        <p:spPr bwMode="auto">
          <a:xfrm>
            <a:off x="850362" y="812864"/>
            <a:ext cx="3459824" cy="2198693"/>
          </a:xfrm>
          <a:prstGeom prst="rect">
            <a:avLst/>
          </a:prstGeom>
          <a:noFill/>
          <a:ln w="28575">
            <a:noFill/>
          </a:ln>
          <a:extLst>
            <a:ext uri="{909E8E84-426E-40DD-AFC4-6F175D3DCCD1}">
              <a14:hiddenFill xmlns:a14="http://schemas.microsoft.com/office/drawing/2010/main">
                <a:solidFill>
                  <a:srgbClr val="FFFFFF"/>
                </a:solidFill>
              </a14:hiddenFill>
            </a:ext>
          </a:extLst>
        </p:spPr>
      </p:pic>
      <p:grpSp>
        <p:nvGrpSpPr>
          <p:cNvPr id="208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15710" y="974089"/>
            <a:ext cx="1054466" cy="469689"/>
            <a:chOff x="9841624" y="4115729"/>
            <a:chExt cx="602169" cy="268223"/>
          </a:xfrm>
          <a:solidFill>
            <a:schemeClr val="tx1"/>
          </a:solidFill>
        </p:grpSpPr>
        <p:sp>
          <p:nvSpPr>
            <p:cNvPr id="2077" name="Freeform: Shape 2076">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89" name="Freeform: Shape 2077">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90" name="Freeform: Shape 2078">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91" name="Freeform: Shape 2079">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92" name="Freeform: Shape 2080">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2052" name="Picture 4" descr="Drake Meme Template Download - Meme Templates">
            <a:extLst>
              <a:ext uri="{FF2B5EF4-FFF2-40B4-BE49-F238E27FC236}">
                <a16:creationId xmlns:a16="http://schemas.microsoft.com/office/drawing/2014/main" id="{9B3E10F9-D4C3-72B5-005B-606ADD55ED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65"/>
          <a:stretch/>
        </p:blipFill>
        <p:spPr bwMode="auto">
          <a:xfrm>
            <a:off x="8895606" y="382740"/>
            <a:ext cx="2743200" cy="2821195"/>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093" name="Oval 2082">
            <a:extLst>
              <a:ext uri="{FF2B5EF4-FFF2-40B4-BE49-F238E27FC236}">
                <a16:creationId xmlns:a16="http://schemas.microsoft.com/office/drawing/2014/main" id="{1C8B8E59-A269-4CAA-BE7D-AFD4E852C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5" name="Oval 2084">
            <a:extLst>
              <a:ext uri="{FF2B5EF4-FFF2-40B4-BE49-F238E27FC236}">
                <a16:creationId xmlns:a16="http://schemas.microsoft.com/office/drawing/2014/main" id="{20C5CF91-A170-4B31-B47F-D5E2E5D15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50" name="Picture 2" descr="Top 10 of 2020: Meme Templates – tjTODAY">
            <a:extLst>
              <a:ext uri="{FF2B5EF4-FFF2-40B4-BE49-F238E27FC236}">
                <a16:creationId xmlns:a16="http://schemas.microsoft.com/office/drawing/2014/main" id="{3566A7B7-EB6D-19B7-84AF-59955DD336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65" r="5" b="4"/>
          <a:stretch/>
        </p:blipFill>
        <p:spPr bwMode="auto">
          <a:xfrm>
            <a:off x="5780384" y="2942784"/>
            <a:ext cx="2743198" cy="3357170"/>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8DD00885-477A-BFAB-E2EF-7B3FBA11E953}"/>
              </a:ext>
            </a:extLst>
          </p:cNvPr>
          <p:cNvPicPr>
            <a:picLocks noChangeAspect="1"/>
          </p:cNvPicPr>
          <p:nvPr/>
        </p:nvPicPr>
        <p:blipFill rotWithShape="1">
          <a:blip r:embed="rId6"/>
          <a:srcRect t="8077" b="3603"/>
          <a:stretch/>
        </p:blipFill>
        <p:spPr>
          <a:xfrm>
            <a:off x="10995197" y="5827279"/>
            <a:ext cx="1070377" cy="945350"/>
          </a:xfrm>
          <a:prstGeom prst="rect">
            <a:avLst/>
          </a:prstGeom>
        </p:spPr>
      </p:pic>
      <p:pic>
        <p:nvPicPr>
          <p:cNvPr id="1026" name="Picture 2" descr="scroll of truth Meme Generator - Imgflip">
            <a:extLst>
              <a:ext uri="{FF2B5EF4-FFF2-40B4-BE49-F238E27FC236}">
                <a16:creationId xmlns:a16="http://schemas.microsoft.com/office/drawing/2014/main" id="{261D44A1-AF44-F4DD-8CEA-0E850D6653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289" b="-5"/>
          <a:stretch/>
        </p:blipFill>
        <p:spPr bwMode="auto">
          <a:xfrm>
            <a:off x="9067234" y="3422727"/>
            <a:ext cx="2743200" cy="2889293"/>
          </a:xfrm>
          <a:prstGeom prst="rect">
            <a:avLst/>
          </a:prstGeom>
          <a:noFill/>
          <a:ln w="2857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5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a:xfrm>
            <a:off x="672600" y="5319991"/>
            <a:ext cx="10515600" cy="1124949"/>
          </a:xfrm>
        </p:spPr>
        <p:txBody>
          <a:bodyPr vert="horz" lIns="91440" tIns="45720" rIns="91440" bIns="45720" rtlCol="0" anchor="ctr">
            <a:normAutofit/>
          </a:bodyPr>
          <a:lstStyle/>
          <a:p>
            <a:pPr algn="ctr"/>
            <a:r>
              <a:rPr lang="en-US" sz="3200" cap="all" spc="600" dirty="0">
                <a:ea typeface="Source Sans Pro SemiBold" panose="020B0603030403020204" pitchFamily="34" charset="0"/>
              </a:rPr>
              <a:t>Demotivational Posters</a:t>
            </a:r>
          </a:p>
        </p:txBody>
      </p:sp>
      <p:pic>
        <p:nvPicPr>
          <p:cNvPr id="4098" name="Picture 2" descr="Initiative- Demotivational Poster&quot; Poster for Sale by DesignsByDaddy |  Redbubble">
            <a:extLst>
              <a:ext uri="{FF2B5EF4-FFF2-40B4-BE49-F238E27FC236}">
                <a16:creationId xmlns:a16="http://schemas.microsoft.com/office/drawing/2014/main" id="{BB90E703-C24A-0B9E-3BDC-C5147B688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77" t="24666" r="11964" b="21033"/>
          <a:stretch/>
        </p:blipFill>
        <p:spPr bwMode="auto">
          <a:xfrm>
            <a:off x="6382039" y="989235"/>
            <a:ext cx="5385223" cy="38650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diocy - Despair, Inc.">
            <a:extLst>
              <a:ext uri="{FF2B5EF4-FFF2-40B4-BE49-F238E27FC236}">
                <a16:creationId xmlns:a16="http://schemas.microsoft.com/office/drawing/2014/main" id="{07F9D53C-FAFB-97D8-5EB0-ECBBFF635F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22" b="6312"/>
          <a:stretch/>
        </p:blipFill>
        <p:spPr bwMode="auto">
          <a:xfrm>
            <a:off x="191926" y="930163"/>
            <a:ext cx="6190114" cy="3865037"/>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125460C9-3D62-99A0-2176-29F51F8FF25F}"/>
              </a:ext>
            </a:extLst>
          </p:cNvPr>
          <p:cNvPicPr>
            <a:picLocks noChangeAspect="1"/>
          </p:cNvPicPr>
          <p:nvPr/>
        </p:nvPicPr>
        <p:blipFill rotWithShape="1">
          <a:blip r:embed="rId5"/>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2604802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p:txBody>
          <a:bodyPr vert="horz" lIns="91440" tIns="45720" rIns="91440" bIns="45720" rtlCol="0" anchor="ctr">
            <a:normAutofit/>
          </a:bodyPr>
          <a:lstStyle/>
          <a:p>
            <a:r>
              <a:rPr lang="en-US" sz="3200" cap="all" spc="1500" dirty="0">
                <a:ea typeface="Source Sans Pro SemiBold" panose="020B0603030403020204" pitchFamily="34" charset="0"/>
              </a:rPr>
              <a:t>Rage COMICS</a:t>
            </a:r>
          </a:p>
        </p:txBody>
      </p:sp>
      <p:pic>
        <p:nvPicPr>
          <p:cNvPr id="9218" name="Picture 2">
            <a:extLst>
              <a:ext uri="{FF2B5EF4-FFF2-40B4-BE49-F238E27FC236}">
                <a16:creationId xmlns:a16="http://schemas.microsoft.com/office/drawing/2014/main" id="{7A91D6E7-4124-A542-BC05-73BB67403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723" y="2480506"/>
            <a:ext cx="4379197" cy="3232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13 Hilarious Classic Rage Comics">
            <a:extLst>
              <a:ext uri="{FF2B5EF4-FFF2-40B4-BE49-F238E27FC236}">
                <a16:creationId xmlns:a16="http://schemas.microsoft.com/office/drawing/2014/main" id="{AF3B056F-378E-38EB-F353-92F366CFE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84" y="2480506"/>
            <a:ext cx="4411326" cy="32602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A25DE60A-0AB7-BCEA-8788-1BDE8DC30AD2}"/>
              </a:ext>
            </a:extLst>
          </p:cNvPr>
          <p:cNvPicPr>
            <a:picLocks noChangeAspect="1"/>
          </p:cNvPicPr>
          <p:nvPr/>
        </p:nvPicPr>
        <p:blipFill rotWithShape="1">
          <a:blip r:embed="rId5"/>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2579717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a:xfrm>
            <a:off x="1761300" y="0"/>
            <a:ext cx="8689650" cy="1314996"/>
          </a:xfrm>
        </p:spPr>
        <p:txBody>
          <a:bodyPr vert="horz" lIns="91440" tIns="45720" rIns="91440" bIns="45720" rtlCol="0" anchor="ctr">
            <a:normAutofit/>
          </a:bodyPr>
          <a:lstStyle/>
          <a:p>
            <a:r>
              <a:rPr lang="en-US" sz="3200" cap="all" spc="1500" dirty="0">
                <a:ea typeface="Source Sans Pro SemiBold" panose="020B0603030403020204" pitchFamily="34" charset="0"/>
              </a:rPr>
              <a:t>Polandball comics</a:t>
            </a:r>
          </a:p>
        </p:txBody>
      </p:sp>
      <p:pic>
        <p:nvPicPr>
          <p:cNvPr id="10246" name="Picture 6" descr="Polandball Stories - Wattpad">
            <a:extLst>
              <a:ext uri="{FF2B5EF4-FFF2-40B4-BE49-F238E27FC236}">
                <a16:creationId xmlns:a16="http://schemas.microsoft.com/office/drawing/2014/main" id="{673E7841-3406-CDD9-1700-DBD8D02E5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800" y="1113600"/>
            <a:ext cx="3302400" cy="51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1B32532-78B0-0584-0FE6-C71D6CF24CAD}"/>
              </a:ext>
            </a:extLst>
          </p:cNvPr>
          <p:cNvSpPr txBox="1"/>
          <p:nvPr/>
        </p:nvSpPr>
        <p:spPr>
          <a:xfrm>
            <a:off x="5796000" y="2484000"/>
            <a:ext cx="3708000" cy="2585323"/>
          </a:xfrm>
          <a:prstGeom prst="rect">
            <a:avLst/>
          </a:prstGeom>
          <a:noFill/>
        </p:spPr>
        <p:txBody>
          <a:bodyPr wrap="square" rtlCol="0">
            <a:spAutoFit/>
          </a:bodyPr>
          <a:lstStyle/>
          <a:p>
            <a:r>
              <a:rPr lang="nl-NL" dirty="0"/>
              <a:t>Altijd handgetekend</a:t>
            </a:r>
          </a:p>
          <a:p>
            <a:endParaRPr lang="nl-NL" dirty="0"/>
          </a:p>
          <a:p>
            <a:r>
              <a:rPr lang="nl-NL" dirty="0"/>
              <a:t>Landen zijn karakters in stripjes</a:t>
            </a:r>
          </a:p>
          <a:p>
            <a:endParaRPr lang="nl-NL" dirty="0"/>
          </a:p>
          <a:p>
            <a:r>
              <a:rPr lang="nl-NL" dirty="0"/>
              <a:t>Alle landen zijn stereotype</a:t>
            </a:r>
          </a:p>
          <a:p>
            <a:pPr lvl="1"/>
            <a:endParaRPr lang="nl-NL" dirty="0"/>
          </a:p>
          <a:p>
            <a:endParaRPr lang="nl-NL" dirty="0"/>
          </a:p>
          <a:p>
            <a:pPr marL="285750" indent="-285750">
              <a:buFontTx/>
              <a:buChar char="-"/>
            </a:pPr>
            <a:endParaRPr lang="nl-NL" dirty="0"/>
          </a:p>
          <a:p>
            <a:pPr marL="285750" indent="-285750">
              <a:buFontTx/>
              <a:buChar char="-"/>
            </a:pPr>
            <a:endParaRPr lang="nl-NL" dirty="0"/>
          </a:p>
        </p:txBody>
      </p:sp>
      <p:pic>
        <p:nvPicPr>
          <p:cNvPr id="10248" name="Picture 8" descr="Countryball #14 - The Netherlands! - 9GAG">
            <a:extLst>
              <a:ext uri="{FF2B5EF4-FFF2-40B4-BE49-F238E27FC236}">
                <a16:creationId xmlns:a16="http://schemas.microsoft.com/office/drawing/2014/main" id="{BBD64CE5-9316-16D5-2BB3-54AFE6A43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000" y="4636800"/>
            <a:ext cx="2452534" cy="16368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Western NepalRawr - Polandball Wiki">
            <a:extLst>
              <a:ext uri="{FF2B5EF4-FFF2-40B4-BE49-F238E27FC236}">
                <a16:creationId xmlns:a16="http://schemas.microsoft.com/office/drawing/2014/main" id="{0CB15AC9-F647-F571-9C4E-1D4B45501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4000" y="-54742"/>
            <a:ext cx="3061849" cy="30618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E8736060-19AD-B84E-FC20-CBB9147C9769}"/>
              </a:ext>
            </a:extLst>
          </p:cNvPr>
          <p:cNvPicPr>
            <a:picLocks noChangeAspect="1"/>
          </p:cNvPicPr>
          <p:nvPr/>
        </p:nvPicPr>
        <p:blipFill rotWithShape="1">
          <a:blip r:embed="rId6"/>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1164549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a:xfrm>
            <a:off x="1761300" y="5406479"/>
            <a:ext cx="8689650" cy="1314996"/>
          </a:xfrm>
        </p:spPr>
        <p:txBody>
          <a:bodyPr vert="horz" lIns="91440" tIns="45720" rIns="91440" bIns="45720" rtlCol="0" anchor="ctr">
            <a:normAutofit/>
          </a:bodyPr>
          <a:lstStyle/>
          <a:p>
            <a:r>
              <a:rPr lang="en-US" sz="3200" cap="all" spc="1500" dirty="0">
                <a:ea typeface="Source Sans Pro SemiBold" panose="020B0603030403020204" pitchFamily="34" charset="0"/>
              </a:rPr>
              <a:t>Polandball comics</a:t>
            </a:r>
          </a:p>
        </p:txBody>
      </p:sp>
      <p:pic>
        <p:nvPicPr>
          <p:cNvPr id="10242" name="Picture 2" descr="Yay Deutschland! : r/polandball">
            <a:extLst>
              <a:ext uri="{FF2B5EF4-FFF2-40B4-BE49-F238E27FC236}">
                <a16:creationId xmlns:a16="http://schemas.microsoft.com/office/drawing/2014/main" id="{6AA2C1BF-CD5D-B0F4-B3C2-B55B31B8A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300" y="315991"/>
            <a:ext cx="4595100" cy="51848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olandball Memes and Images - Imgur">
            <a:extLst>
              <a:ext uri="{FF2B5EF4-FFF2-40B4-BE49-F238E27FC236}">
                <a16:creationId xmlns:a16="http://schemas.microsoft.com/office/drawing/2014/main" id="{8D5C1B82-EA51-13D2-6AC6-7024C4F4E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4980" y="312986"/>
            <a:ext cx="2866506" cy="51878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8DD00885-477A-BFAB-E2EF-7B3FBA11E953}"/>
              </a:ext>
            </a:extLst>
          </p:cNvPr>
          <p:cNvPicPr>
            <a:picLocks noChangeAspect="1"/>
          </p:cNvPicPr>
          <p:nvPr/>
        </p:nvPicPr>
        <p:blipFill rotWithShape="1">
          <a:blip r:embed="rId5"/>
          <a:srcRect t="8077" b="3603"/>
          <a:stretch/>
        </p:blipFill>
        <p:spPr>
          <a:xfrm>
            <a:off x="10995197" y="5827279"/>
            <a:ext cx="1070377" cy="945350"/>
          </a:xfrm>
          <a:prstGeom prst="rect">
            <a:avLst/>
          </a:prstGeom>
        </p:spPr>
      </p:pic>
    </p:spTree>
    <p:extLst>
      <p:ext uri="{BB962C8B-B14F-4D97-AF65-F5344CB8AC3E}">
        <p14:creationId xmlns:p14="http://schemas.microsoft.com/office/powerpoint/2010/main" val="4233006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9526B4-0363-4BAB-BC46-80456D5E41E0}"/>
              </a:ext>
            </a:extLst>
          </p:cNvPr>
          <p:cNvSpPr>
            <a:spLocks noGrp="1"/>
          </p:cNvSpPr>
          <p:nvPr>
            <p:ph type="ctrTitle"/>
          </p:nvPr>
        </p:nvSpPr>
        <p:spPr>
          <a:xfrm>
            <a:off x="511117" y="2264803"/>
            <a:ext cx="7693269" cy="2577893"/>
          </a:xfrm>
        </p:spPr>
        <p:txBody>
          <a:bodyPr>
            <a:normAutofit/>
          </a:bodyPr>
          <a:lstStyle/>
          <a:p>
            <a:r>
              <a:rPr lang="en-US" sz="4400" spc="600" dirty="0"/>
              <a:t>Viral</a:t>
            </a:r>
            <a:br>
              <a:rPr lang="en-US" sz="4400" spc="600" dirty="0"/>
            </a:br>
            <a:r>
              <a:rPr lang="en-US" sz="4400" spc="600" dirty="0"/>
              <a:t>Doomscrolling</a:t>
            </a:r>
          </a:p>
        </p:txBody>
      </p:sp>
      <p:sp>
        <p:nvSpPr>
          <p:cNvPr id="7" name="Subtitle 6">
            <a:extLst>
              <a:ext uri="{FF2B5EF4-FFF2-40B4-BE49-F238E27FC236}">
                <a16:creationId xmlns:a16="http://schemas.microsoft.com/office/drawing/2014/main" id="{2CD668D4-FECC-44AC-8F6D-808E73AD22D2}"/>
              </a:ext>
            </a:extLst>
          </p:cNvPr>
          <p:cNvSpPr>
            <a:spLocks noGrp="1"/>
          </p:cNvSpPr>
          <p:nvPr>
            <p:ph type="subTitle" idx="1"/>
          </p:nvPr>
        </p:nvSpPr>
        <p:spPr>
          <a:xfrm>
            <a:off x="2545517" y="5109238"/>
            <a:ext cx="3624471" cy="811604"/>
          </a:xfrm>
        </p:spPr>
        <p:txBody>
          <a:bodyPr>
            <a:normAutofit/>
          </a:bodyPr>
          <a:lstStyle/>
          <a:p>
            <a:endParaRPr lang="en-US" dirty="0"/>
          </a:p>
        </p:txBody>
      </p:sp>
      <p:pic>
        <p:nvPicPr>
          <p:cNvPr id="11" name="Picture Placeholder 10">
            <a:extLst>
              <a:ext uri="{FF2B5EF4-FFF2-40B4-BE49-F238E27FC236}">
                <a16:creationId xmlns:a16="http://schemas.microsoft.com/office/drawing/2014/main" id="{7211D86F-DB68-4879-9A8B-01A00B6E638E}"/>
              </a:ext>
            </a:extLst>
          </p:cNvPr>
          <p:cNvPicPr>
            <a:picLocks noGrp="1" noChangeAspect="1"/>
          </p:cNvPicPr>
          <p:nvPr>
            <p:ph type="pic" sz="quarter" idx="10"/>
          </p:nvPr>
        </p:nvPicPr>
        <p:blipFill rotWithShape="1">
          <a:blip r:embed="rId3"/>
          <a:srcRect l="2254"/>
          <a:stretch/>
        </p:blipFill>
        <p:spPr>
          <a:xfrm>
            <a:off x="6400800" y="91322"/>
            <a:ext cx="5139236" cy="4203526"/>
          </a:xfrm>
        </p:spPr>
      </p:pic>
      <p:pic>
        <p:nvPicPr>
          <p:cNvPr id="2" name="Picture Placeholder 4">
            <a:extLst>
              <a:ext uri="{FF2B5EF4-FFF2-40B4-BE49-F238E27FC236}">
                <a16:creationId xmlns:a16="http://schemas.microsoft.com/office/drawing/2014/main" id="{7569F94A-6E64-0276-9AF6-ECDFFBC6766F}"/>
              </a:ext>
            </a:extLst>
          </p:cNvPr>
          <p:cNvPicPr>
            <a:picLocks noChangeAspect="1"/>
          </p:cNvPicPr>
          <p:nvPr/>
        </p:nvPicPr>
        <p:blipFill rotWithShape="1">
          <a:blip r:embed="rId4"/>
          <a:srcRect t="8077" b="3603"/>
          <a:stretch/>
        </p:blipFill>
        <p:spPr>
          <a:xfrm>
            <a:off x="8816009" y="3902634"/>
            <a:ext cx="3249565" cy="2869995"/>
          </a:xfrm>
          <a:prstGeom prst="rect">
            <a:avLst/>
          </a:prstGeom>
        </p:spPr>
      </p:pic>
    </p:spTree>
    <p:extLst>
      <p:ext uri="{BB962C8B-B14F-4D97-AF65-F5344CB8AC3E}">
        <p14:creationId xmlns:p14="http://schemas.microsoft.com/office/powerpoint/2010/main" val="712774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62"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63" name="Freeform: Shape 62">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69" name="Oval 68">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71" name="Rectangle 7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aphic 38">
            <a:extLst>
              <a:ext uri="{FF2B5EF4-FFF2-40B4-BE49-F238E27FC236}">
                <a16:creationId xmlns:a16="http://schemas.microsoft.com/office/drawing/2014/main" id="{A3709225-45BD-4CB5-BED5-6A68EDA55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solidFill>
        </p:grpSpPr>
        <p:sp>
          <p:nvSpPr>
            <p:cNvPr id="74" name="Freeform: Shape 73">
              <a:extLst>
                <a:ext uri="{FF2B5EF4-FFF2-40B4-BE49-F238E27FC236}">
                  <a16:creationId xmlns:a16="http://schemas.microsoft.com/office/drawing/2014/main" id="{8C942C2B-45B1-458A-8005-9D3AB3433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13F7C494-DAD3-45A9-B68C-D69E3DED5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77" name="Graphic 38">
            <a:extLst>
              <a:ext uri="{FF2B5EF4-FFF2-40B4-BE49-F238E27FC236}">
                <a16:creationId xmlns:a16="http://schemas.microsoft.com/office/drawing/2014/main" id="{BC9D362F-A0BC-46E8-B739-CC9BEBDA5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alpha val="60000"/>
            </a:schemeClr>
          </a:solidFill>
        </p:grpSpPr>
        <p:sp>
          <p:nvSpPr>
            <p:cNvPr id="78" name="Freeform: Shape 77">
              <a:extLst>
                <a:ext uri="{FF2B5EF4-FFF2-40B4-BE49-F238E27FC236}">
                  <a16:creationId xmlns:a16="http://schemas.microsoft.com/office/drawing/2014/main" id="{DBA52944-DE64-4F5C-B8FC-B70E68B5E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256C7690-20D4-475A-BC10-531EE3E15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81" name="Oval 80">
            <a:extLst>
              <a:ext uri="{FF2B5EF4-FFF2-40B4-BE49-F238E27FC236}">
                <a16:creationId xmlns:a16="http://schemas.microsoft.com/office/drawing/2014/main" id="{7665E5EC-40DD-4076-879B-B07223D5A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a:extLst>
              <a:ext uri="{FF2B5EF4-FFF2-40B4-BE49-F238E27FC236}">
                <a16:creationId xmlns:a16="http://schemas.microsoft.com/office/drawing/2014/main" id="{96F7F90D-227A-418D-9A0A-2E04468C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descr="It's Dangerous to Go Alone. Take This.">
            <a:extLst>
              <a:ext uri="{FF2B5EF4-FFF2-40B4-BE49-F238E27FC236}">
                <a16:creationId xmlns:a16="http://schemas.microsoft.com/office/drawing/2014/main" id="{81AA70B5-1FDC-FAE3-B540-EB4E25293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408" y="73606"/>
            <a:ext cx="9759128" cy="6082275"/>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aphic 4">
            <a:extLst>
              <a:ext uri="{FF2B5EF4-FFF2-40B4-BE49-F238E27FC236}">
                <a16:creationId xmlns:a16="http://schemas.microsoft.com/office/drawing/2014/main" id="{E2DB0E87-A743-40DF-A082-9D0767DC42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solidFill>
        </p:grpSpPr>
        <p:sp>
          <p:nvSpPr>
            <p:cNvPr id="86" name="Freeform: Shape 85">
              <a:extLst>
                <a:ext uri="{FF2B5EF4-FFF2-40B4-BE49-F238E27FC236}">
                  <a16:creationId xmlns:a16="http://schemas.microsoft.com/office/drawing/2014/main" id="{3C4CB329-05C8-413D-9C7D-0D09719771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55A2053-BA33-4AD1-AE53-12E0B713D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6B486E5-C097-4CB7-8E4E-651DB6E06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F1E8012-3B20-4A44-93FB-9CB5882D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ADD32FA-095F-48AB-AA71-053F4D7A5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8B29E0D-87FE-476C-A364-9680E4DE1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1431F908-419F-44CA-8BA2-BB96254CC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56E902C-1CA2-4A3D-8C73-5537C04E7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26707B0-58E2-46EF-A5B0-515DD2BD3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890154F-9612-499A-A309-D0E7F20F7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41467740-8E67-48D4-847A-8DD3AD454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D73D957-ED24-4DD6-8B95-23739654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D024E57-FA5B-4FC0-AAB1-16E4F8FC3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100" name="Graphic 4">
            <a:extLst>
              <a:ext uri="{FF2B5EF4-FFF2-40B4-BE49-F238E27FC236}">
                <a16:creationId xmlns:a16="http://schemas.microsoft.com/office/drawing/2014/main" id="{AAA73A3E-7B86-4D04-B8D7-C566697E5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alpha val="60000"/>
            </a:schemeClr>
          </a:solidFill>
        </p:grpSpPr>
        <p:sp>
          <p:nvSpPr>
            <p:cNvPr id="101" name="Freeform: Shape 100">
              <a:extLst>
                <a:ext uri="{FF2B5EF4-FFF2-40B4-BE49-F238E27FC236}">
                  <a16:creationId xmlns:a16="http://schemas.microsoft.com/office/drawing/2014/main" id="{1490932E-B0A8-480B-AA47-673D90BDC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CA4BAFD-9F09-472D-B03B-8191FB75A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67D5D29-0826-40F5-BD36-3F594CC5D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4CC2EAE-558B-4335-89A8-5C4DC70E0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B87642-ADE1-4FFB-A934-4BF2FD17C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CD3D3DF-A163-4B1E-A95E-96630955F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A15EA9-0256-417D-AC7F-6A0AC9EFF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F254976A-4809-49C6-9043-98C676C8B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4202E5B-07F3-45F4-96FD-6FD0E98F44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B42F12C-1A6E-462E-99E4-4213B57C8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AC9A8868-4142-4A34-B40A-E34E03081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40A35967-9A1D-4088-B5F9-7CECDD700F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295E6DA-CA8A-466A-8F34-033A482B27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2" name="Titel 1">
            <a:extLst>
              <a:ext uri="{FF2B5EF4-FFF2-40B4-BE49-F238E27FC236}">
                <a16:creationId xmlns:a16="http://schemas.microsoft.com/office/drawing/2014/main" id="{1EC61B60-142F-7563-9F92-535B28D5100E}"/>
              </a:ext>
            </a:extLst>
          </p:cNvPr>
          <p:cNvSpPr>
            <a:spLocks noGrp="1"/>
          </p:cNvSpPr>
          <p:nvPr>
            <p:ph type="title"/>
          </p:nvPr>
        </p:nvSpPr>
        <p:spPr>
          <a:xfrm>
            <a:off x="137958" y="5117229"/>
            <a:ext cx="9928688" cy="1288673"/>
          </a:xfrm>
        </p:spPr>
        <p:txBody>
          <a:bodyPr vert="horz" lIns="91440" tIns="45720" rIns="91440" bIns="45720" rtlCol="0" anchor="b">
            <a:normAutofit/>
          </a:bodyPr>
          <a:lstStyle/>
          <a:p>
            <a:r>
              <a:rPr lang="en-US" sz="3100" cap="all" spc="1500" dirty="0"/>
              <a:t>Welkom op het internet</a:t>
            </a:r>
          </a:p>
        </p:txBody>
      </p:sp>
      <p:pic>
        <p:nvPicPr>
          <p:cNvPr id="4" name="Picture Placeholder 4">
            <a:extLst>
              <a:ext uri="{FF2B5EF4-FFF2-40B4-BE49-F238E27FC236}">
                <a16:creationId xmlns:a16="http://schemas.microsoft.com/office/drawing/2014/main" id="{2F607103-7ED1-70C2-50F2-A94EBBB039E8}"/>
              </a:ext>
            </a:extLst>
          </p:cNvPr>
          <p:cNvPicPr>
            <a:picLocks noGrp="1" noChangeAspect="1"/>
          </p:cNvPicPr>
          <p:nvPr>
            <p:ph type="pic" sz="quarter" idx="13"/>
          </p:nvPr>
        </p:nvPicPr>
        <p:blipFill rotWithShape="1">
          <a:blip r:embed="rId4"/>
          <a:srcRect t="8077" b="3603"/>
          <a:stretch/>
        </p:blipFill>
        <p:spPr>
          <a:xfrm>
            <a:off x="10619618" y="278683"/>
            <a:ext cx="1410572" cy="1245808"/>
          </a:xfrm>
          <a:prstGeom prst="rect">
            <a:avLst/>
          </a:prstGeom>
        </p:spPr>
      </p:pic>
    </p:spTree>
    <p:extLst>
      <p:ext uri="{BB962C8B-B14F-4D97-AF65-F5344CB8AC3E}">
        <p14:creationId xmlns:p14="http://schemas.microsoft.com/office/powerpoint/2010/main" val="21808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B71BF7D-5DC0-40DA-6908-A335C4E3B2A7}"/>
              </a:ext>
            </a:extLst>
          </p:cNvPr>
          <p:cNvSpPr>
            <a:spLocks noGrp="1"/>
          </p:cNvSpPr>
          <p:nvPr>
            <p:ph type="title"/>
          </p:nvPr>
        </p:nvSpPr>
        <p:spPr/>
        <p:txBody>
          <a:bodyPr/>
          <a:lstStyle/>
          <a:p>
            <a:r>
              <a:rPr lang="nl-NL" dirty="0" err="1"/>
              <a:t>Viral</a:t>
            </a:r>
            <a:r>
              <a:rPr lang="nl-NL" dirty="0"/>
              <a:t> gaan</a:t>
            </a:r>
          </a:p>
        </p:txBody>
      </p:sp>
      <p:pic>
        <p:nvPicPr>
          <p:cNvPr id="10" name="Picture Placeholder 4">
            <a:extLst>
              <a:ext uri="{FF2B5EF4-FFF2-40B4-BE49-F238E27FC236}">
                <a16:creationId xmlns:a16="http://schemas.microsoft.com/office/drawing/2014/main" id="{1CFA07DF-6A09-B820-236B-8C238DC38385}"/>
              </a:ext>
            </a:extLst>
          </p:cNvPr>
          <p:cNvPicPr>
            <a:picLocks noChangeAspect="1"/>
          </p:cNvPicPr>
          <p:nvPr/>
        </p:nvPicPr>
        <p:blipFill rotWithShape="1">
          <a:blip r:embed="rId3"/>
          <a:srcRect t="8077" b="3603"/>
          <a:stretch/>
        </p:blipFill>
        <p:spPr>
          <a:xfrm>
            <a:off x="10111154" y="5570431"/>
            <a:ext cx="1321374" cy="1167029"/>
          </a:xfrm>
          <a:prstGeom prst="rect">
            <a:avLst/>
          </a:prstGeom>
        </p:spPr>
      </p:pic>
      <p:pic>
        <p:nvPicPr>
          <p:cNvPr id="3074" name="Picture 2" descr="How Does Something Go Viral? | The Pineapple Agency">
            <a:extLst>
              <a:ext uri="{FF2B5EF4-FFF2-40B4-BE49-F238E27FC236}">
                <a16:creationId xmlns:a16="http://schemas.microsoft.com/office/drawing/2014/main" id="{0C773B03-AE4A-F127-A9C0-7692CB177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324" y="1507603"/>
            <a:ext cx="5099220" cy="401104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57B1ED6E-7C0F-5085-B271-DF2498C3AD55}"/>
              </a:ext>
            </a:extLst>
          </p:cNvPr>
          <p:cNvSpPr txBox="1"/>
          <p:nvPr/>
        </p:nvSpPr>
        <p:spPr>
          <a:xfrm>
            <a:off x="6969600" y="1507603"/>
            <a:ext cx="4462928" cy="1200329"/>
          </a:xfrm>
          <a:prstGeom prst="rect">
            <a:avLst/>
          </a:prstGeom>
          <a:noFill/>
        </p:spPr>
        <p:txBody>
          <a:bodyPr wrap="square" rtlCol="0">
            <a:spAutoFit/>
          </a:bodyPr>
          <a:lstStyle/>
          <a:p>
            <a:r>
              <a:rPr lang="nl-NL" dirty="0"/>
              <a:t>Content gaat als een malle rond over het internet.</a:t>
            </a:r>
          </a:p>
          <a:p>
            <a:endParaRPr lang="nl-NL" dirty="0"/>
          </a:p>
          <a:p>
            <a:r>
              <a:rPr lang="nl-NL" dirty="0"/>
              <a:t>Bijna, als een virus….</a:t>
            </a:r>
          </a:p>
        </p:txBody>
      </p:sp>
    </p:spTree>
    <p:extLst>
      <p:ext uri="{BB962C8B-B14F-4D97-AF65-F5344CB8AC3E}">
        <p14:creationId xmlns:p14="http://schemas.microsoft.com/office/powerpoint/2010/main" val="696335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B71BF7D-5DC0-40DA-6908-A335C4E3B2A7}"/>
              </a:ext>
            </a:extLst>
          </p:cNvPr>
          <p:cNvSpPr>
            <a:spLocks noGrp="1"/>
          </p:cNvSpPr>
          <p:nvPr>
            <p:ph type="title"/>
          </p:nvPr>
        </p:nvSpPr>
        <p:spPr/>
        <p:txBody>
          <a:bodyPr/>
          <a:lstStyle/>
          <a:p>
            <a:r>
              <a:rPr lang="nl-NL" dirty="0" err="1"/>
              <a:t>Doomscrollen</a:t>
            </a:r>
            <a:endParaRPr lang="nl-NL" dirty="0"/>
          </a:p>
        </p:txBody>
      </p:sp>
      <p:sp>
        <p:nvSpPr>
          <p:cNvPr id="9" name="Tijdelijke aanduiding voor tekst 8">
            <a:extLst>
              <a:ext uri="{FF2B5EF4-FFF2-40B4-BE49-F238E27FC236}">
                <a16:creationId xmlns:a16="http://schemas.microsoft.com/office/drawing/2014/main" id="{63D2F309-7BED-07A6-5BC2-BFE0735AB7E3}"/>
              </a:ext>
            </a:extLst>
          </p:cNvPr>
          <p:cNvSpPr>
            <a:spLocks noGrp="1"/>
          </p:cNvSpPr>
          <p:nvPr>
            <p:ph type="body" sz="quarter" idx="16"/>
          </p:nvPr>
        </p:nvSpPr>
        <p:spPr/>
        <p:txBody>
          <a:bodyPr/>
          <a:lstStyle/>
          <a:p>
            <a:pPr marL="0" indent="0">
              <a:buNone/>
            </a:pPr>
            <a:r>
              <a:rPr lang="nl-NL" dirty="0"/>
              <a:t>Obsessief (sociale) media blijven verversen met de verwachting om meer negatief nieuws te ontvangen.</a:t>
            </a:r>
          </a:p>
        </p:txBody>
      </p:sp>
      <p:pic>
        <p:nvPicPr>
          <p:cNvPr id="2" name="Picture Placeholder 4">
            <a:extLst>
              <a:ext uri="{FF2B5EF4-FFF2-40B4-BE49-F238E27FC236}">
                <a16:creationId xmlns:a16="http://schemas.microsoft.com/office/drawing/2014/main" id="{B7A5A23C-4FC6-D529-4C5A-25664669979C}"/>
              </a:ext>
            </a:extLst>
          </p:cNvPr>
          <p:cNvPicPr>
            <a:picLocks noChangeAspect="1"/>
          </p:cNvPicPr>
          <p:nvPr/>
        </p:nvPicPr>
        <p:blipFill rotWithShape="1">
          <a:blip r:embed="rId3"/>
          <a:srcRect t="8077" b="3603"/>
          <a:stretch/>
        </p:blipFill>
        <p:spPr>
          <a:xfrm>
            <a:off x="10111154" y="5570431"/>
            <a:ext cx="1321374" cy="1167029"/>
          </a:xfrm>
          <a:prstGeom prst="rect">
            <a:avLst/>
          </a:prstGeom>
        </p:spPr>
      </p:pic>
      <p:pic>
        <p:nvPicPr>
          <p:cNvPr id="4098" name="Picture 2" descr="Stop Doomscrolling. Start Studying. | by Rojhan Paydar | Medium">
            <a:extLst>
              <a:ext uri="{FF2B5EF4-FFF2-40B4-BE49-F238E27FC236}">
                <a16:creationId xmlns:a16="http://schemas.microsoft.com/office/drawing/2014/main" id="{422E5667-AB3F-1304-9E68-4BE0C93FB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600" y="1765954"/>
            <a:ext cx="3950662" cy="395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53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B71BF7D-5DC0-40DA-6908-A335C4E3B2A7}"/>
              </a:ext>
            </a:extLst>
          </p:cNvPr>
          <p:cNvSpPr>
            <a:spLocks noGrp="1"/>
          </p:cNvSpPr>
          <p:nvPr>
            <p:ph type="title"/>
          </p:nvPr>
        </p:nvSpPr>
        <p:spPr/>
        <p:txBody>
          <a:bodyPr/>
          <a:lstStyle/>
          <a:p>
            <a:r>
              <a:rPr lang="nl-NL" dirty="0"/>
              <a:t>DOX-</a:t>
            </a:r>
            <a:r>
              <a:rPr lang="nl-NL" dirty="0" err="1"/>
              <a:t>ing</a:t>
            </a:r>
            <a:endParaRPr lang="nl-NL" dirty="0"/>
          </a:p>
        </p:txBody>
      </p:sp>
      <p:sp>
        <p:nvSpPr>
          <p:cNvPr id="9" name="Tijdelijke aanduiding voor tekst 8">
            <a:extLst>
              <a:ext uri="{FF2B5EF4-FFF2-40B4-BE49-F238E27FC236}">
                <a16:creationId xmlns:a16="http://schemas.microsoft.com/office/drawing/2014/main" id="{63D2F309-7BED-07A6-5BC2-BFE0735AB7E3}"/>
              </a:ext>
            </a:extLst>
          </p:cNvPr>
          <p:cNvSpPr>
            <a:spLocks noGrp="1"/>
          </p:cNvSpPr>
          <p:nvPr>
            <p:ph type="body" sz="quarter" idx="16"/>
          </p:nvPr>
        </p:nvSpPr>
        <p:spPr/>
        <p:txBody>
          <a:bodyPr/>
          <a:lstStyle/>
          <a:p>
            <a:pPr marL="0" indent="0">
              <a:buNone/>
            </a:pPr>
            <a:r>
              <a:rPr lang="nl-NL" dirty="0"/>
              <a:t>Het openbaar delen van privé informatie van anderen, vaak met kwade bedoelingen.</a:t>
            </a:r>
          </a:p>
          <a:p>
            <a:pPr marL="0" indent="0">
              <a:buNone/>
            </a:pPr>
            <a:endParaRPr lang="nl-NL" dirty="0"/>
          </a:p>
          <a:p>
            <a:pPr marL="0" indent="0">
              <a:buNone/>
            </a:pPr>
            <a:r>
              <a:rPr lang="nl-NL" dirty="0"/>
              <a:t>- Adres</a:t>
            </a:r>
          </a:p>
          <a:p>
            <a:pPr marL="0" indent="0">
              <a:buNone/>
            </a:pPr>
            <a:r>
              <a:rPr lang="nl-NL" dirty="0"/>
              <a:t>- Werk</a:t>
            </a:r>
          </a:p>
          <a:p>
            <a:pPr marL="0" indent="0">
              <a:buNone/>
            </a:pPr>
            <a:r>
              <a:rPr lang="nl-NL" dirty="0"/>
              <a:t>- Namen en school van kinderen</a:t>
            </a:r>
          </a:p>
        </p:txBody>
      </p:sp>
      <p:pic>
        <p:nvPicPr>
          <p:cNvPr id="3" name="Picture Placeholder 4">
            <a:extLst>
              <a:ext uri="{FF2B5EF4-FFF2-40B4-BE49-F238E27FC236}">
                <a16:creationId xmlns:a16="http://schemas.microsoft.com/office/drawing/2014/main" id="{4113D588-860F-55FE-D7E5-F271B7AD8B9F}"/>
              </a:ext>
            </a:extLst>
          </p:cNvPr>
          <p:cNvPicPr>
            <a:picLocks noChangeAspect="1"/>
          </p:cNvPicPr>
          <p:nvPr/>
        </p:nvPicPr>
        <p:blipFill rotWithShape="1">
          <a:blip r:embed="rId3"/>
          <a:srcRect t="8077" b="3603"/>
          <a:stretch/>
        </p:blipFill>
        <p:spPr>
          <a:xfrm>
            <a:off x="10111154" y="5570431"/>
            <a:ext cx="1321374" cy="1167029"/>
          </a:xfrm>
          <a:prstGeom prst="rect">
            <a:avLst/>
          </a:prstGeom>
        </p:spPr>
      </p:pic>
      <p:pic>
        <p:nvPicPr>
          <p:cNvPr id="5122" name="Picture 2" descr="If you hate them, Post their contact info">
            <a:extLst>
              <a:ext uri="{FF2B5EF4-FFF2-40B4-BE49-F238E27FC236}">
                <a16:creationId xmlns:a16="http://schemas.microsoft.com/office/drawing/2014/main" id="{BC6DA29F-5806-CFF6-1F7A-47DF1A7F0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413" y="1765954"/>
            <a:ext cx="3947430" cy="3947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05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52719F7-A363-4A53-7E17-C8EB7992E531}"/>
              </a:ext>
            </a:extLst>
          </p:cNvPr>
          <p:cNvSpPr>
            <a:spLocks noGrp="1"/>
          </p:cNvSpPr>
          <p:nvPr>
            <p:ph type="ctrTitle"/>
          </p:nvPr>
        </p:nvSpPr>
        <p:spPr/>
        <p:txBody>
          <a:bodyPr/>
          <a:lstStyle/>
          <a:p>
            <a:r>
              <a:rPr lang="nl-NL" dirty="0"/>
              <a:t>The Dark Side</a:t>
            </a:r>
          </a:p>
        </p:txBody>
      </p:sp>
      <p:sp>
        <p:nvSpPr>
          <p:cNvPr id="7" name="Ondertitel 6">
            <a:extLst>
              <a:ext uri="{FF2B5EF4-FFF2-40B4-BE49-F238E27FC236}">
                <a16:creationId xmlns:a16="http://schemas.microsoft.com/office/drawing/2014/main" id="{389B57A2-5FD5-A626-2B26-3D2FA6F5A7FC}"/>
              </a:ext>
            </a:extLst>
          </p:cNvPr>
          <p:cNvSpPr>
            <a:spLocks noGrp="1"/>
          </p:cNvSpPr>
          <p:nvPr>
            <p:ph type="subTitle" idx="1"/>
          </p:nvPr>
        </p:nvSpPr>
        <p:spPr/>
        <p:txBody>
          <a:bodyPr>
            <a:normAutofit lnSpcReduction="10000"/>
          </a:bodyPr>
          <a:lstStyle/>
          <a:p>
            <a:r>
              <a:rPr lang="nl-NL" dirty="0"/>
              <a:t>van internetcultuur</a:t>
            </a:r>
          </a:p>
        </p:txBody>
      </p:sp>
      <p:pic>
        <p:nvPicPr>
          <p:cNvPr id="16" name="Afbeelding 15">
            <a:extLst>
              <a:ext uri="{FF2B5EF4-FFF2-40B4-BE49-F238E27FC236}">
                <a16:creationId xmlns:a16="http://schemas.microsoft.com/office/drawing/2014/main" id="{90E6BFCF-076E-C6C5-FBB3-96311231B380}"/>
              </a:ext>
            </a:extLst>
          </p:cNvPr>
          <p:cNvPicPr>
            <a:picLocks noChangeAspect="1"/>
          </p:cNvPicPr>
          <p:nvPr/>
        </p:nvPicPr>
        <p:blipFill rotWithShape="1">
          <a:blip r:embed="rId2"/>
          <a:srcRect l="16036" r="17947" b="36481"/>
          <a:stretch/>
        </p:blipFill>
        <p:spPr>
          <a:xfrm>
            <a:off x="7025079" y="422510"/>
            <a:ext cx="3638916" cy="3541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Placeholder 4">
            <a:extLst>
              <a:ext uri="{FF2B5EF4-FFF2-40B4-BE49-F238E27FC236}">
                <a16:creationId xmlns:a16="http://schemas.microsoft.com/office/drawing/2014/main" id="{6B89A939-E2DA-8F30-DF5B-282D836EE67B}"/>
              </a:ext>
            </a:extLst>
          </p:cNvPr>
          <p:cNvPicPr>
            <a:picLocks noChangeAspect="1"/>
          </p:cNvPicPr>
          <p:nvPr/>
        </p:nvPicPr>
        <p:blipFill rotWithShape="1">
          <a:blip r:embed="rId3"/>
          <a:srcRect t="8077" b="3603"/>
          <a:stretch/>
        </p:blipFill>
        <p:spPr>
          <a:xfrm>
            <a:off x="6798365" y="3917766"/>
            <a:ext cx="3252624" cy="2872697"/>
          </a:xfrm>
          <a:prstGeom prst="rect">
            <a:avLst/>
          </a:prstGeom>
        </p:spPr>
      </p:pic>
    </p:spTree>
    <p:extLst>
      <p:ext uri="{BB962C8B-B14F-4D97-AF65-F5344CB8AC3E}">
        <p14:creationId xmlns:p14="http://schemas.microsoft.com/office/powerpoint/2010/main" val="360262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7D1952-6A28-4EFF-BDD5-BD4D64C67CE8}"/>
              </a:ext>
            </a:extLst>
          </p:cNvPr>
          <p:cNvSpPr>
            <a:spLocks noGrp="1"/>
          </p:cNvSpPr>
          <p:nvPr>
            <p:ph type="title"/>
          </p:nvPr>
        </p:nvSpPr>
        <p:spPr>
          <a:xfrm>
            <a:off x="838200" y="565739"/>
            <a:ext cx="10515600" cy="1124949"/>
          </a:xfrm>
        </p:spPr>
        <p:txBody>
          <a:bodyPr/>
          <a:lstStyle/>
          <a:p>
            <a:r>
              <a:rPr lang="en-US" dirty="0"/>
              <a:t>Trolling</a:t>
            </a:r>
          </a:p>
        </p:txBody>
      </p:sp>
      <p:pic>
        <p:nvPicPr>
          <p:cNvPr id="3076" name="Picture 4" descr="Trolling GIFs | Tenor">
            <a:extLst>
              <a:ext uri="{FF2B5EF4-FFF2-40B4-BE49-F238E27FC236}">
                <a16:creationId xmlns:a16="http://schemas.microsoft.com/office/drawing/2014/main" id="{4C81AC5F-4733-C2FA-9DDA-824130B4C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2471320" cy="247132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9F0C370-B3D0-0182-5882-2D226386023F}"/>
              </a:ext>
            </a:extLst>
          </p:cNvPr>
          <p:cNvSpPr txBox="1"/>
          <p:nvPr/>
        </p:nvSpPr>
        <p:spPr>
          <a:xfrm>
            <a:off x="3952673" y="1594007"/>
            <a:ext cx="4929809" cy="3416320"/>
          </a:xfrm>
          <a:prstGeom prst="rect">
            <a:avLst/>
          </a:prstGeom>
          <a:noFill/>
        </p:spPr>
        <p:txBody>
          <a:bodyPr wrap="square" rtlCol="0">
            <a:spAutoFit/>
          </a:bodyPr>
          <a:lstStyle/>
          <a:p>
            <a:r>
              <a:rPr lang="nl-NL" sz="2400" dirty="0"/>
              <a:t>Bewust vervelend zijn</a:t>
            </a:r>
          </a:p>
          <a:p>
            <a:endParaRPr lang="nl-NL" sz="2400" dirty="0"/>
          </a:p>
          <a:p>
            <a:r>
              <a:rPr lang="nl-NL" sz="2400" dirty="0"/>
              <a:t>Reacties uitlokken</a:t>
            </a:r>
          </a:p>
          <a:p>
            <a:endParaRPr lang="nl-NL" sz="2400" dirty="0"/>
          </a:p>
          <a:p>
            <a:r>
              <a:rPr lang="nl-NL" sz="2400" dirty="0"/>
              <a:t>Sfeer verpesten</a:t>
            </a:r>
          </a:p>
          <a:p>
            <a:endParaRPr lang="nl-NL" sz="2400" dirty="0"/>
          </a:p>
          <a:p>
            <a:r>
              <a:rPr lang="nl-NL" sz="2400" dirty="0"/>
              <a:t>Bewust misinformatie verspreiden</a:t>
            </a:r>
          </a:p>
          <a:p>
            <a:endParaRPr lang="nl-NL" sz="2400" dirty="0"/>
          </a:p>
          <a:p>
            <a:endParaRPr lang="nl-NL" sz="2400" dirty="0"/>
          </a:p>
        </p:txBody>
      </p:sp>
      <p:sp>
        <p:nvSpPr>
          <p:cNvPr id="3" name="Tekstballon: ovaal 2">
            <a:extLst>
              <a:ext uri="{FF2B5EF4-FFF2-40B4-BE49-F238E27FC236}">
                <a16:creationId xmlns:a16="http://schemas.microsoft.com/office/drawing/2014/main" id="{637D9FB9-9A50-8E7B-21ED-92197EE1B343}"/>
              </a:ext>
            </a:extLst>
          </p:cNvPr>
          <p:cNvSpPr/>
          <p:nvPr/>
        </p:nvSpPr>
        <p:spPr>
          <a:xfrm rot="1418973">
            <a:off x="5913845" y="736328"/>
            <a:ext cx="3390136" cy="964607"/>
          </a:xfrm>
          <a:prstGeom prst="wedgeEllipseCallout">
            <a:avLst>
              <a:gd name="adj1" fmla="val -42095"/>
              <a:gd name="adj2" fmla="val 103184"/>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latin typeface="Impact" panose="020B0806030902050204" pitchFamily="34" charset="0"/>
              </a:rPr>
              <a:t>PROBLEM?!</a:t>
            </a:r>
          </a:p>
        </p:txBody>
      </p:sp>
      <p:sp>
        <p:nvSpPr>
          <p:cNvPr id="4" name="Tekstballon: ovaal 3">
            <a:extLst>
              <a:ext uri="{FF2B5EF4-FFF2-40B4-BE49-F238E27FC236}">
                <a16:creationId xmlns:a16="http://schemas.microsoft.com/office/drawing/2014/main" id="{307C82ED-062A-06AF-921F-850138B58A36}"/>
              </a:ext>
            </a:extLst>
          </p:cNvPr>
          <p:cNvSpPr/>
          <p:nvPr/>
        </p:nvSpPr>
        <p:spPr>
          <a:xfrm rot="20617784">
            <a:off x="6238523" y="2508665"/>
            <a:ext cx="3390136" cy="964607"/>
          </a:xfrm>
          <a:prstGeom prst="wedgeEllipseCallout">
            <a:avLst>
              <a:gd name="adj1" fmla="val -62090"/>
              <a:gd name="adj2" fmla="val -71294"/>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latin typeface="Impact" panose="020B0806030902050204" pitchFamily="34" charset="0"/>
              </a:rPr>
              <a:t>U MAD? BRO</a:t>
            </a:r>
          </a:p>
        </p:txBody>
      </p:sp>
      <p:sp>
        <p:nvSpPr>
          <p:cNvPr id="5" name="Tekstballon: ovaal 4">
            <a:extLst>
              <a:ext uri="{FF2B5EF4-FFF2-40B4-BE49-F238E27FC236}">
                <a16:creationId xmlns:a16="http://schemas.microsoft.com/office/drawing/2014/main" id="{25ADEC83-809C-63EC-8A83-4C0506CB3FFB}"/>
              </a:ext>
            </a:extLst>
          </p:cNvPr>
          <p:cNvSpPr/>
          <p:nvPr/>
        </p:nvSpPr>
        <p:spPr>
          <a:xfrm rot="435386">
            <a:off x="2658520" y="265701"/>
            <a:ext cx="3390136" cy="964607"/>
          </a:xfrm>
          <a:prstGeom prst="wedgeEllipseCallout">
            <a:avLst>
              <a:gd name="adj1" fmla="val -23288"/>
              <a:gd name="adj2" fmla="val 95759"/>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latin typeface="Impact" panose="020B0806030902050204" pitchFamily="34" charset="0"/>
              </a:rPr>
              <a:t>HATERS GONNA HATE</a:t>
            </a:r>
          </a:p>
        </p:txBody>
      </p:sp>
      <p:pic>
        <p:nvPicPr>
          <p:cNvPr id="8" name="Afbeelding 7" descr="Afbeelding met schets, computer, tekening, clipart&#10;&#10;Automatisch gegenereerde beschrijving">
            <a:extLst>
              <a:ext uri="{FF2B5EF4-FFF2-40B4-BE49-F238E27FC236}">
                <a16:creationId xmlns:a16="http://schemas.microsoft.com/office/drawing/2014/main" id="{B2543FFD-834E-52A1-9EEA-A2E1CF4AFFB6}"/>
              </a:ext>
            </a:extLst>
          </p:cNvPr>
          <p:cNvPicPr>
            <a:picLocks noChangeAspect="1"/>
          </p:cNvPicPr>
          <p:nvPr/>
        </p:nvPicPr>
        <p:blipFill>
          <a:blip r:embed="rId3"/>
          <a:stretch>
            <a:fillRect/>
          </a:stretch>
        </p:blipFill>
        <p:spPr>
          <a:xfrm>
            <a:off x="845162" y="4670350"/>
            <a:ext cx="2471321" cy="1800162"/>
          </a:xfrm>
          <a:prstGeom prst="rect">
            <a:avLst/>
          </a:prstGeom>
        </p:spPr>
      </p:pic>
      <p:pic>
        <p:nvPicPr>
          <p:cNvPr id="7" name="Picture Placeholder 4">
            <a:extLst>
              <a:ext uri="{FF2B5EF4-FFF2-40B4-BE49-F238E27FC236}">
                <a16:creationId xmlns:a16="http://schemas.microsoft.com/office/drawing/2014/main" id="{A2F36793-CD56-8BC0-E6D1-8C61BFB03320}"/>
              </a:ext>
            </a:extLst>
          </p:cNvPr>
          <p:cNvPicPr>
            <a:picLocks noChangeAspect="1"/>
          </p:cNvPicPr>
          <p:nvPr/>
        </p:nvPicPr>
        <p:blipFill rotWithShape="1">
          <a:blip r:embed="rId4"/>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3692067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7D1952-6A28-4EFF-BDD5-BD4D64C67CE8}"/>
              </a:ext>
            </a:extLst>
          </p:cNvPr>
          <p:cNvSpPr>
            <a:spLocks noGrp="1"/>
          </p:cNvSpPr>
          <p:nvPr>
            <p:ph type="title"/>
          </p:nvPr>
        </p:nvSpPr>
        <p:spPr>
          <a:xfrm>
            <a:off x="838200" y="565739"/>
            <a:ext cx="10515600" cy="1124949"/>
          </a:xfrm>
        </p:spPr>
        <p:txBody>
          <a:bodyPr/>
          <a:lstStyle/>
          <a:p>
            <a:r>
              <a:rPr lang="en-US" dirty="0"/>
              <a:t>Trolling</a:t>
            </a:r>
          </a:p>
        </p:txBody>
      </p:sp>
      <p:pic>
        <p:nvPicPr>
          <p:cNvPr id="4098" name="Picture 2" descr="don't feed the troll - Wiktionary, the free dictionary">
            <a:extLst>
              <a:ext uri="{FF2B5EF4-FFF2-40B4-BE49-F238E27FC236}">
                <a16:creationId xmlns:a16="http://schemas.microsoft.com/office/drawing/2014/main" id="{E417B5AC-B044-0606-998A-3E8419075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739" y="212758"/>
            <a:ext cx="4848122" cy="60795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oll Sad Face Button | Wacky Buttons">
            <a:extLst>
              <a:ext uri="{FF2B5EF4-FFF2-40B4-BE49-F238E27FC236}">
                <a16:creationId xmlns:a16="http://schemas.microsoft.com/office/drawing/2014/main" id="{20A7F785-862B-38C9-C71E-000FAA6BC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00627"/>
            <a:ext cx="2370355" cy="23703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4">
            <a:extLst>
              <a:ext uri="{FF2B5EF4-FFF2-40B4-BE49-F238E27FC236}">
                <a16:creationId xmlns:a16="http://schemas.microsoft.com/office/drawing/2014/main" id="{78AB3F6A-9DF3-AA15-7E7A-CB65ACCFD3A8}"/>
              </a:ext>
            </a:extLst>
          </p:cNvPr>
          <p:cNvPicPr>
            <a:picLocks noChangeAspect="1"/>
          </p:cNvPicPr>
          <p:nvPr/>
        </p:nvPicPr>
        <p:blipFill rotWithShape="1">
          <a:blip r:embed="rId5"/>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3032764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7D1952-6A28-4EFF-BDD5-BD4D64C67CE8}"/>
              </a:ext>
            </a:extLst>
          </p:cNvPr>
          <p:cNvSpPr>
            <a:spLocks noGrp="1"/>
          </p:cNvSpPr>
          <p:nvPr>
            <p:ph type="title"/>
          </p:nvPr>
        </p:nvSpPr>
        <p:spPr>
          <a:xfrm>
            <a:off x="838200" y="565739"/>
            <a:ext cx="10515600" cy="1124949"/>
          </a:xfrm>
        </p:spPr>
        <p:txBody>
          <a:bodyPr/>
          <a:lstStyle/>
          <a:p>
            <a:r>
              <a:rPr lang="en-US" dirty="0"/>
              <a:t>Troll factories</a:t>
            </a:r>
          </a:p>
        </p:txBody>
      </p:sp>
      <p:pic>
        <p:nvPicPr>
          <p:cNvPr id="1026" name="Picture 2">
            <a:extLst>
              <a:ext uri="{FF2B5EF4-FFF2-40B4-BE49-F238E27FC236}">
                <a16:creationId xmlns:a16="http://schemas.microsoft.com/office/drawing/2014/main" id="{2522B33B-F7D5-F66D-64E3-7041D99E692E}"/>
              </a:ext>
            </a:extLst>
          </p:cNvPr>
          <p:cNvPicPr>
            <a:picLocks noChangeAspect="1" noChangeArrowheads="1"/>
          </p:cNvPicPr>
          <p:nvPr/>
        </p:nvPicPr>
        <p:blipFill>
          <a:blip r:embed="rId3"/>
          <a:srcRect l="5619" r="5619"/>
          <a:stretch/>
        </p:blipFill>
        <p:spPr bwMode="auto">
          <a:xfrm>
            <a:off x="838200" y="1690688"/>
            <a:ext cx="5685183" cy="42638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56CE16C9-A4B3-CC8D-DFC1-BEECF8938E88}"/>
              </a:ext>
            </a:extLst>
          </p:cNvPr>
          <p:cNvSpPr txBox="1"/>
          <p:nvPr/>
        </p:nvSpPr>
        <p:spPr>
          <a:xfrm>
            <a:off x="6983896" y="2189280"/>
            <a:ext cx="4929809" cy="2677656"/>
          </a:xfrm>
          <a:prstGeom prst="rect">
            <a:avLst/>
          </a:prstGeom>
          <a:noFill/>
        </p:spPr>
        <p:txBody>
          <a:bodyPr wrap="square" rtlCol="0">
            <a:spAutoFit/>
          </a:bodyPr>
          <a:lstStyle/>
          <a:p>
            <a:r>
              <a:rPr lang="nl-NL" sz="2400" dirty="0"/>
              <a:t>Informatieoorlog</a:t>
            </a:r>
          </a:p>
          <a:p>
            <a:endParaRPr lang="nl-NL" sz="2400" dirty="0"/>
          </a:p>
          <a:p>
            <a:r>
              <a:rPr lang="nl-NL" sz="2400" dirty="0"/>
              <a:t>Propagandamachine</a:t>
            </a:r>
          </a:p>
          <a:p>
            <a:endParaRPr lang="nl-NL" sz="2400" dirty="0"/>
          </a:p>
          <a:p>
            <a:r>
              <a:rPr lang="nl-NL" sz="2400" dirty="0"/>
              <a:t>Politieke agenda opleggen</a:t>
            </a:r>
          </a:p>
          <a:p>
            <a:endParaRPr lang="nl-NL" sz="2400" dirty="0"/>
          </a:p>
          <a:p>
            <a:r>
              <a:rPr lang="nl-NL" sz="2400" dirty="0"/>
              <a:t>Intimidatie</a:t>
            </a:r>
          </a:p>
        </p:txBody>
      </p:sp>
      <p:pic>
        <p:nvPicPr>
          <p:cNvPr id="4" name="Picture Placeholder 4">
            <a:extLst>
              <a:ext uri="{FF2B5EF4-FFF2-40B4-BE49-F238E27FC236}">
                <a16:creationId xmlns:a16="http://schemas.microsoft.com/office/drawing/2014/main" id="{2D755BE3-FF68-8F01-E71E-733F0B8CAE97}"/>
              </a:ext>
            </a:extLst>
          </p:cNvPr>
          <p:cNvPicPr>
            <a:picLocks noChangeAspect="1"/>
          </p:cNvPicPr>
          <p:nvPr/>
        </p:nvPicPr>
        <p:blipFill rotWithShape="1">
          <a:blip r:embed="rId4"/>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2620277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60F790-749C-77CB-A2DA-A05BDA7DAD2C}"/>
              </a:ext>
            </a:extLst>
          </p:cNvPr>
          <p:cNvSpPr>
            <a:spLocks noGrp="1"/>
          </p:cNvSpPr>
          <p:nvPr>
            <p:ph type="title"/>
          </p:nvPr>
        </p:nvSpPr>
        <p:spPr>
          <a:xfrm>
            <a:off x="1885186" y="174173"/>
            <a:ext cx="6453596" cy="1158857"/>
          </a:xfrm>
        </p:spPr>
        <p:txBody>
          <a:bodyPr>
            <a:normAutofit/>
          </a:bodyPr>
          <a:lstStyle/>
          <a:p>
            <a:r>
              <a:rPr lang="nl-NL" dirty="0" err="1"/>
              <a:t>Outrage</a:t>
            </a:r>
            <a:r>
              <a:rPr lang="nl-NL" dirty="0"/>
              <a:t> </a:t>
            </a:r>
            <a:r>
              <a:rPr lang="nl-NL" dirty="0" err="1"/>
              <a:t>pays</a:t>
            </a:r>
            <a:r>
              <a:rPr lang="nl-NL" dirty="0"/>
              <a:t> </a:t>
            </a:r>
            <a:r>
              <a:rPr lang="nl-NL" dirty="0" err="1"/>
              <a:t>the</a:t>
            </a:r>
            <a:r>
              <a:rPr lang="nl-NL" dirty="0"/>
              <a:t> </a:t>
            </a:r>
            <a:r>
              <a:rPr lang="nl-NL" dirty="0" err="1"/>
              <a:t>bills</a:t>
            </a:r>
            <a:endParaRPr lang="nl-NL" dirty="0"/>
          </a:p>
        </p:txBody>
      </p:sp>
      <p:pic>
        <p:nvPicPr>
          <p:cNvPr id="6" name="Picture Placeholder 4">
            <a:extLst>
              <a:ext uri="{FF2B5EF4-FFF2-40B4-BE49-F238E27FC236}">
                <a16:creationId xmlns:a16="http://schemas.microsoft.com/office/drawing/2014/main" id="{A3E3C24B-0BF7-DA27-D4D1-7873E26568DE}"/>
              </a:ext>
            </a:extLst>
          </p:cNvPr>
          <p:cNvPicPr>
            <a:picLocks noChangeAspect="1"/>
          </p:cNvPicPr>
          <p:nvPr/>
        </p:nvPicPr>
        <p:blipFill rotWithShape="1">
          <a:blip r:embed="rId3"/>
          <a:srcRect t="8077" b="3603"/>
          <a:stretch/>
        </p:blipFill>
        <p:spPr>
          <a:xfrm>
            <a:off x="10111154" y="5570431"/>
            <a:ext cx="1321374" cy="1167029"/>
          </a:xfrm>
          <a:prstGeom prst="rect">
            <a:avLst/>
          </a:prstGeom>
        </p:spPr>
      </p:pic>
      <p:pic>
        <p:nvPicPr>
          <p:cNvPr id="6146" name="Picture 2" descr="Facebook Tried to Make Its Platform a Healthier Place. It Got Angrier  Instead. - WSJ">
            <a:extLst>
              <a:ext uri="{FF2B5EF4-FFF2-40B4-BE49-F238E27FC236}">
                <a16:creationId xmlns:a16="http://schemas.microsoft.com/office/drawing/2014/main" id="{5E39ABC1-9FE7-7AC9-643B-64DA54C3D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826" y="1896254"/>
            <a:ext cx="4307174" cy="3230381"/>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BE2FFF38-A0D8-691D-D31B-8D0213FC4F5A}"/>
              </a:ext>
            </a:extLst>
          </p:cNvPr>
          <p:cNvSpPr txBox="1"/>
          <p:nvPr/>
        </p:nvSpPr>
        <p:spPr>
          <a:xfrm>
            <a:off x="1885186" y="1807200"/>
            <a:ext cx="5148000" cy="1477328"/>
          </a:xfrm>
          <a:prstGeom prst="rect">
            <a:avLst/>
          </a:prstGeom>
          <a:noFill/>
        </p:spPr>
        <p:txBody>
          <a:bodyPr wrap="square" rtlCol="0">
            <a:spAutoFit/>
          </a:bodyPr>
          <a:lstStyle/>
          <a:p>
            <a:r>
              <a:rPr lang="nl-NL" dirty="0" err="1"/>
              <a:t>Social</a:t>
            </a:r>
            <a:r>
              <a:rPr lang="nl-NL" dirty="0"/>
              <a:t> media algoritmes draaien op ‘engagement’</a:t>
            </a:r>
          </a:p>
          <a:p>
            <a:endParaRPr lang="nl-NL" dirty="0"/>
          </a:p>
          <a:p>
            <a:r>
              <a:rPr lang="nl-NL" dirty="0"/>
              <a:t>Meer tijd op het platform = meer geld</a:t>
            </a:r>
          </a:p>
          <a:p>
            <a:endParaRPr lang="nl-NL" dirty="0"/>
          </a:p>
          <a:p>
            <a:r>
              <a:rPr lang="nl-NL" dirty="0"/>
              <a:t>Algoritme trekt ‘licht ontvlambare inhoud’ voor</a:t>
            </a:r>
          </a:p>
        </p:txBody>
      </p:sp>
    </p:spTree>
    <p:extLst>
      <p:ext uri="{BB962C8B-B14F-4D97-AF65-F5344CB8AC3E}">
        <p14:creationId xmlns:p14="http://schemas.microsoft.com/office/powerpoint/2010/main" val="723084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4BE890-C17D-A15F-D67A-C20F9DCE9E06}"/>
              </a:ext>
            </a:extLst>
          </p:cNvPr>
          <p:cNvSpPr>
            <a:spLocks noGrp="1"/>
          </p:cNvSpPr>
          <p:nvPr>
            <p:ph type="title"/>
          </p:nvPr>
        </p:nvSpPr>
        <p:spPr/>
        <p:txBody>
          <a:bodyPr>
            <a:normAutofit/>
          </a:bodyPr>
          <a:lstStyle/>
          <a:p>
            <a:r>
              <a:rPr lang="nl-NL" dirty="0"/>
              <a:t>Bad </a:t>
            </a:r>
            <a:r>
              <a:rPr lang="nl-NL" dirty="0" err="1"/>
              <a:t>memes</a:t>
            </a:r>
            <a:endParaRPr lang="nl-NL" dirty="0"/>
          </a:p>
        </p:txBody>
      </p:sp>
      <p:pic>
        <p:nvPicPr>
          <p:cNvPr id="10" name="Picture 2">
            <a:extLst>
              <a:ext uri="{FF2B5EF4-FFF2-40B4-BE49-F238E27FC236}">
                <a16:creationId xmlns:a16="http://schemas.microsoft.com/office/drawing/2014/main" id="{4EED228D-323C-12D6-37B8-54FAB6500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333" y="1765276"/>
            <a:ext cx="3102281" cy="31798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F3B26F67-C6A1-9CC1-30F0-91747DC30D3E}"/>
              </a:ext>
            </a:extLst>
          </p:cNvPr>
          <p:cNvPicPr>
            <a:picLocks noChangeAspect="1"/>
          </p:cNvPicPr>
          <p:nvPr/>
        </p:nvPicPr>
        <p:blipFill rotWithShape="1">
          <a:blip r:embed="rId4"/>
          <a:srcRect t="8077" b="3603"/>
          <a:stretch/>
        </p:blipFill>
        <p:spPr>
          <a:xfrm>
            <a:off x="10111154" y="5570431"/>
            <a:ext cx="1321374" cy="1167029"/>
          </a:xfrm>
          <a:prstGeom prst="rect">
            <a:avLst/>
          </a:prstGeom>
        </p:spPr>
      </p:pic>
      <p:sp>
        <p:nvSpPr>
          <p:cNvPr id="13" name="Tekstvak 12">
            <a:extLst>
              <a:ext uri="{FF2B5EF4-FFF2-40B4-BE49-F238E27FC236}">
                <a16:creationId xmlns:a16="http://schemas.microsoft.com/office/drawing/2014/main" id="{E930F91F-7A1F-EF35-0ABA-BAD2D370C6F5}"/>
              </a:ext>
            </a:extLst>
          </p:cNvPr>
          <p:cNvSpPr txBox="1"/>
          <p:nvPr/>
        </p:nvSpPr>
        <p:spPr>
          <a:xfrm>
            <a:off x="4864308" y="1765276"/>
            <a:ext cx="4970892" cy="2308324"/>
          </a:xfrm>
          <a:prstGeom prst="rect">
            <a:avLst/>
          </a:prstGeom>
          <a:noFill/>
        </p:spPr>
        <p:txBody>
          <a:bodyPr wrap="square" rtlCol="0">
            <a:spAutoFit/>
          </a:bodyPr>
          <a:lstStyle/>
          <a:p>
            <a:r>
              <a:rPr lang="nl-NL" dirty="0"/>
              <a:t>Pepe </a:t>
            </a:r>
            <a:r>
              <a:rPr lang="nl-NL" dirty="0" err="1"/>
              <a:t>the</a:t>
            </a:r>
            <a:r>
              <a:rPr lang="nl-NL" dirty="0"/>
              <a:t> </a:t>
            </a:r>
            <a:r>
              <a:rPr lang="nl-NL" dirty="0" err="1"/>
              <a:t>frog</a:t>
            </a:r>
            <a:r>
              <a:rPr lang="nl-NL" dirty="0"/>
              <a:t>, onschuldige cartoon uit 2005 </a:t>
            </a:r>
          </a:p>
          <a:p>
            <a:endParaRPr lang="nl-NL" dirty="0"/>
          </a:p>
          <a:p>
            <a:r>
              <a:rPr lang="nl-NL" dirty="0"/>
              <a:t>Overgenomen door de Alt-Right en White-Power skinheads.</a:t>
            </a:r>
          </a:p>
          <a:p>
            <a:endParaRPr lang="nl-NL" dirty="0"/>
          </a:p>
          <a:p>
            <a:r>
              <a:rPr lang="nl-NL" dirty="0"/>
              <a:t>Nu een symbool voor haat en racisme</a:t>
            </a:r>
          </a:p>
          <a:p>
            <a:endParaRPr lang="nl-NL" dirty="0"/>
          </a:p>
          <a:p>
            <a:endParaRPr lang="nl-NL" dirty="0"/>
          </a:p>
        </p:txBody>
      </p:sp>
    </p:spTree>
    <p:extLst>
      <p:ext uri="{BB962C8B-B14F-4D97-AF65-F5344CB8AC3E}">
        <p14:creationId xmlns:p14="http://schemas.microsoft.com/office/powerpoint/2010/main" val="6661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Put A Q On It. In this week's Meme War Weekly, we… | by Technology and  Social Change Research Project | MemeWarWeekly | Medium">
            <a:extLst>
              <a:ext uri="{FF2B5EF4-FFF2-40B4-BE49-F238E27FC236}">
                <a16:creationId xmlns:a16="http://schemas.microsoft.com/office/drawing/2014/main" id="{A4E37A2A-E59C-C77A-3EAC-436D92C68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944" y="1191718"/>
            <a:ext cx="3009210" cy="2237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Placeholder 4">
            <a:extLst>
              <a:ext uri="{FF2B5EF4-FFF2-40B4-BE49-F238E27FC236}">
                <a16:creationId xmlns:a16="http://schemas.microsoft.com/office/drawing/2014/main" id="{15E9F3C5-02B6-2B88-9212-97EBEEEAAF7F}"/>
              </a:ext>
            </a:extLst>
          </p:cNvPr>
          <p:cNvPicPr>
            <a:picLocks noChangeAspect="1"/>
          </p:cNvPicPr>
          <p:nvPr/>
        </p:nvPicPr>
        <p:blipFill rotWithShape="1">
          <a:blip r:embed="rId4"/>
          <a:srcRect t="8077" b="3603"/>
          <a:stretch/>
        </p:blipFill>
        <p:spPr>
          <a:xfrm>
            <a:off x="10111154" y="5570431"/>
            <a:ext cx="1321374" cy="1167029"/>
          </a:xfrm>
          <a:prstGeom prst="rect">
            <a:avLst/>
          </a:prstGeom>
        </p:spPr>
      </p:pic>
      <p:pic>
        <p:nvPicPr>
          <p:cNvPr id="15" name="Afbeelding 14">
            <a:extLst>
              <a:ext uri="{FF2B5EF4-FFF2-40B4-BE49-F238E27FC236}">
                <a16:creationId xmlns:a16="http://schemas.microsoft.com/office/drawing/2014/main" id="{60B4208B-E47F-8BDD-A8EA-AE11C3E7A782}"/>
              </a:ext>
            </a:extLst>
          </p:cNvPr>
          <p:cNvPicPr>
            <a:picLocks noChangeAspect="1"/>
          </p:cNvPicPr>
          <p:nvPr/>
        </p:nvPicPr>
        <p:blipFill>
          <a:blip r:embed="rId5"/>
          <a:stretch>
            <a:fillRect/>
          </a:stretch>
        </p:blipFill>
        <p:spPr>
          <a:xfrm>
            <a:off x="2031237" y="1227297"/>
            <a:ext cx="3717548" cy="2039649"/>
          </a:xfrm>
          <a:prstGeom prst="rect">
            <a:avLst/>
          </a:prstGeom>
          <a:ln>
            <a:noFill/>
          </a:ln>
          <a:effectLst>
            <a:softEdge rad="112500"/>
          </a:effectLst>
        </p:spPr>
      </p:pic>
      <p:pic>
        <p:nvPicPr>
          <p:cNvPr id="2052" name="Picture 4" descr="The Wrong Stuff: The Debate Over the Moon Landings | WIRED">
            <a:extLst>
              <a:ext uri="{FF2B5EF4-FFF2-40B4-BE49-F238E27FC236}">
                <a16:creationId xmlns:a16="http://schemas.microsoft.com/office/drawing/2014/main" id="{508CE0FB-39BA-ECE1-ACED-47B9A6B6E3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6653" y="3317111"/>
            <a:ext cx="3366716" cy="3366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itel 1">
            <a:extLst>
              <a:ext uri="{FF2B5EF4-FFF2-40B4-BE49-F238E27FC236}">
                <a16:creationId xmlns:a16="http://schemas.microsoft.com/office/drawing/2014/main" id="{1E8615B0-E2B5-1824-88E3-C84B22132400}"/>
              </a:ext>
            </a:extLst>
          </p:cNvPr>
          <p:cNvSpPr txBox="1">
            <a:spLocks/>
          </p:cNvSpPr>
          <p:nvPr/>
        </p:nvSpPr>
        <p:spPr>
          <a:xfrm>
            <a:off x="838200" y="174173"/>
            <a:ext cx="10515600" cy="1124949"/>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b="0" i="0" kern="1200" spc="300" baseline="0">
                <a:solidFill>
                  <a:schemeClr val="tx1"/>
                </a:solidFill>
                <a:latin typeface="+mj-lt"/>
                <a:ea typeface="+mj-ea"/>
                <a:cs typeface="+mj-cs"/>
              </a:defRPr>
            </a:lvl1pPr>
          </a:lstStyle>
          <a:p>
            <a:r>
              <a:rPr lang="nl-NL" dirty="0"/>
              <a:t>Complottheorieën</a:t>
            </a:r>
          </a:p>
        </p:txBody>
      </p:sp>
    </p:spTree>
    <p:extLst>
      <p:ext uri="{BB962C8B-B14F-4D97-AF65-F5344CB8AC3E}">
        <p14:creationId xmlns:p14="http://schemas.microsoft.com/office/powerpoint/2010/main" val="915790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944AE15-EF17-58A2-B43D-56A00681DAC0}"/>
              </a:ext>
            </a:extLst>
          </p:cNvPr>
          <p:cNvSpPr>
            <a:spLocks noGrp="1"/>
          </p:cNvSpPr>
          <p:nvPr>
            <p:ph type="subTitle" idx="1"/>
          </p:nvPr>
        </p:nvSpPr>
        <p:spPr/>
        <p:txBody>
          <a:bodyPr/>
          <a:lstStyle/>
          <a:p>
            <a:r>
              <a:rPr lang="en-NL" dirty="0"/>
              <a:t>Ik ben uw gids</a:t>
            </a:r>
          </a:p>
        </p:txBody>
      </p:sp>
      <p:pic>
        <p:nvPicPr>
          <p:cNvPr id="6" name="Picture Placeholder 5" descr="A person with a beard and earbuds taking a selfie&#10;&#10;Description automatically generated">
            <a:extLst>
              <a:ext uri="{FF2B5EF4-FFF2-40B4-BE49-F238E27FC236}">
                <a16:creationId xmlns:a16="http://schemas.microsoft.com/office/drawing/2014/main" id="{477B6EC3-8DE5-C617-42BF-63B67EFFE3DF}"/>
              </a:ext>
            </a:extLst>
          </p:cNvPr>
          <p:cNvPicPr>
            <a:picLocks noGrp="1" noChangeAspect="1"/>
          </p:cNvPicPr>
          <p:nvPr>
            <p:ph type="pic" sz="quarter" idx="10"/>
          </p:nvPr>
        </p:nvPicPr>
        <p:blipFill>
          <a:blip r:embed="rId3"/>
          <a:srcRect/>
          <a:stretch>
            <a:fillRect/>
          </a:stretch>
        </p:blipFill>
        <p:spPr>
          <a:xfrm>
            <a:off x="2110842" y="805386"/>
            <a:ext cx="1607875" cy="160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6601CC05-57D5-ECC2-8F98-4161A296030C}"/>
              </a:ext>
            </a:extLst>
          </p:cNvPr>
          <p:cNvSpPr txBox="1"/>
          <p:nvPr/>
        </p:nvSpPr>
        <p:spPr>
          <a:xfrm>
            <a:off x="7437748" y="1074656"/>
            <a:ext cx="2997724" cy="523220"/>
          </a:xfrm>
          <a:prstGeom prst="rect">
            <a:avLst/>
          </a:prstGeom>
          <a:noFill/>
        </p:spPr>
        <p:txBody>
          <a:bodyPr wrap="square" rtlCol="0">
            <a:spAutoFit/>
          </a:bodyPr>
          <a:lstStyle/>
          <a:p>
            <a:r>
              <a:rPr lang="en-NL" sz="2800" b="1" dirty="0"/>
              <a:t>Luuk Plasmeyer</a:t>
            </a:r>
          </a:p>
        </p:txBody>
      </p:sp>
      <p:sp>
        <p:nvSpPr>
          <p:cNvPr id="5" name="TextBox 4">
            <a:extLst>
              <a:ext uri="{FF2B5EF4-FFF2-40B4-BE49-F238E27FC236}">
                <a16:creationId xmlns:a16="http://schemas.microsoft.com/office/drawing/2014/main" id="{DB2C536A-0DFC-DBA9-F479-174B813C245C}"/>
              </a:ext>
            </a:extLst>
          </p:cNvPr>
          <p:cNvSpPr txBox="1"/>
          <p:nvPr/>
        </p:nvSpPr>
        <p:spPr>
          <a:xfrm>
            <a:off x="7437748" y="1597876"/>
            <a:ext cx="4435052" cy="1938992"/>
          </a:xfrm>
          <a:prstGeom prst="rect">
            <a:avLst/>
          </a:prstGeom>
          <a:noFill/>
        </p:spPr>
        <p:txBody>
          <a:bodyPr wrap="square" lIns="91440" tIns="45720" rIns="91440" bIns="45720" rtlCol="0" anchor="t">
            <a:spAutoFit/>
          </a:bodyPr>
          <a:lstStyle/>
          <a:p>
            <a:r>
              <a:rPr lang="en-NL" sz="2000" dirty="0"/>
              <a:t>Testadviseur ICT</a:t>
            </a:r>
          </a:p>
          <a:p>
            <a:r>
              <a:rPr lang="nl-NL" sz="2000" dirty="0">
                <a:ea typeface="Source Sans Pro"/>
              </a:rPr>
              <a:t>Gemeente Groningen</a:t>
            </a:r>
          </a:p>
          <a:p>
            <a:endParaRPr lang="nl-NL" sz="2000" dirty="0">
              <a:ea typeface="Source Sans Pro"/>
            </a:endParaRPr>
          </a:p>
          <a:p>
            <a:r>
              <a:rPr lang="nl-NL" sz="2000" dirty="0">
                <a:ea typeface="Source Sans Pro"/>
              </a:rPr>
              <a:t>Nerd | D&amp;D 3.5 | Metal | Bordspellen</a:t>
            </a:r>
          </a:p>
          <a:p>
            <a:endParaRPr lang="nl-NL" sz="2000" dirty="0">
              <a:ea typeface="Source Sans Pro"/>
            </a:endParaRPr>
          </a:p>
          <a:p>
            <a:endParaRPr lang="nl-NL" sz="2000" dirty="0">
              <a:ea typeface="Source Sans Pro"/>
            </a:endParaRPr>
          </a:p>
        </p:txBody>
      </p:sp>
      <p:sp>
        <p:nvSpPr>
          <p:cNvPr id="10" name="Titel 1">
            <a:extLst>
              <a:ext uri="{FF2B5EF4-FFF2-40B4-BE49-F238E27FC236}">
                <a16:creationId xmlns:a16="http://schemas.microsoft.com/office/drawing/2014/main" id="{A6ABB184-35AA-3FE3-DB27-2C174927F324}"/>
              </a:ext>
            </a:extLst>
          </p:cNvPr>
          <p:cNvSpPr txBox="1">
            <a:spLocks/>
          </p:cNvSpPr>
          <p:nvPr/>
        </p:nvSpPr>
        <p:spPr>
          <a:xfrm>
            <a:off x="1775680" y="2784663"/>
            <a:ext cx="5164144" cy="12886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1500" baseline="0">
                <a:solidFill>
                  <a:schemeClr val="tx1"/>
                </a:solidFill>
                <a:latin typeface="+mj-lt"/>
                <a:ea typeface="+mj-ea"/>
                <a:cs typeface="+mj-cs"/>
              </a:defRPr>
            </a:lvl1pPr>
          </a:lstStyle>
          <a:p>
            <a:r>
              <a:rPr lang="en-US" sz="3100" cap="all"/>
              <a:t>Welkom op het internet</a:t>
            </a:r>
            <a:endParaRPr lang="en-US" sz="3100" cap="all" dirty="0"/>
          </a:p>
        </p:txBody>
      </p:sp>
      <p:pic>
        <p:nvPicPr>
          <p:cNvPr id="2" name="Picture Placeholder 4">
            <a:extLst>
              <a:ext uri="{FF2B5EF4-FFF2-40B4-BE49-F238E27FC236}">
                <a16:creationId xmlns:a16="http://schemas.microsoft.com/office/drawing/2014/main" id="{7E982796-98BD-BCB9-BEE8-204161182E1B}"/>
              </a:ext>
            </a:extLst>
          </p:cNvPr>
          <p:cNvPicPr>
            <a:picLocks noChangeAspect="1"/>
          </p:cNvPicPr>
          <p:nvPr/>
        </p:nvPicPr>
        <p:blipFill rotWithShape="1">
          <a:blip r:embed="rId4"/>
          <a:srcRect t="8077" b="3603"/>
          <a:stretch/>
        </p:blipFill>
        <p:spPr>
          <a:xfrm>
            <a:off x="63827" y="69951"/>
            <a:ext cx="1070377" cy="945350"/>
          </a:xfrm>
          <a:prstGeom prst="rect">
            <a:avLst/>
          </a:prstGeom>
        </p:spPr>
      </p:pic>
      <p:sp>
        <p:nvSpPr>
          <p:cNvPr id="11" name="Tekstvak 10">
            <a:extLst>
              <a:ext uri="{FF2B5EF4-FFF2-40B4-BE49-F238E27FC236}">
                <a16:creationId xmlns:a16="http://schemas.microsoft.com/office/drawing/2014/main" id="{4478122C-37EE-380F-2028-C48CD178E3B0}"/>
              </a:ext>
            </a:extLst>
          </p:cNvPr>
          <p:cNvSpPr txBox="1"/>
          <p:nvPr/>
        </p:nvSpPr>
        <p:spPr>
          <a:xfrm>
            <a:off x="7437748" y="2629784"/>
            <a:ext cx="6094800" cy="707886"/>
          </a:xfrm>
          <a:prstGeom prst="rect">
            <a:avLst/>
          </a:prstGeom>
          <a:noFill/>
        </p:spPr>
        <p:txBody>
          <a:bodyPr wrap="square">
            <a:spAutoFit/>
          </a:bodyPr>
          <a:lstStyle/>
          <a:p>
            <a:endParaRPr lang="nl-NL" sz="2000" dirty="0">
              <a:ea typeface="Source Sans Pro"/>
            </a:endParaRPr>
          </a:p>
          <a:p>
            <a:r>
              <a:rPr lang="nl-NL" sz="2000" dirty="0">
                <a:ea typeface="Source Sans Pro"/>
              </a:rPr>
              <a:t>Luiers verschonen | Flesjes geven | </a:t>
            </a:r>
          </a:p>
        </p:txBody>
      </p:sp>
    </p:spTree>
    <p:extLst>
      <p:ext uri="{BB962C8B-B14F-4D97-AF65-F5344CB8AC3E}">
        <p14:creationId xmlns:p14="http://schemas.microsoft.com/office/powerpoint/2010/main" val="638119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83BA0-A7C4-B4DA-8789-9EF3FB9805BC}"/>
              </a:ext>
            </a:extLst>
          </p:cNvPr>
          <p:cNvSpPr>
            <a:spLocks noGrp="1"/>
          </p:cNvSpPr>
          <p:nvPr>
            <p:ph type="title"/>
          </p:nvPr>
        </p:nvSpPr>
        <p:spPr/>
        <p:txBody>
          <a:bodyPr/>
          <a:lstStyle/>
          <a:p>
            <a:r>
              <a:rPr lang="nl-NL" dirty="0"/>
              <a:t>Internet is veranderd</a:t>
            </a:r>
          </a:p>
        </p:txBody>
      </p:sp>
      <p:pic>
        <p:nvPicPr>
          <p:cNvPr id="7170" name="Picture 2" descr="Wild West Images - Free Download on Freepik">
            <a:extLst>
              <a:ext uri="{FF2B5EF4-FFF2-40B4-BE49-F238E27FC236}">
                <a16:creationId xmlns:a16="http://schemas.microsoft.com/office/drawing/2014/main" id="{12A6DB7B-A27C-5A59-927F-CCDA01968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248" y="2147888"/>
            <a:ext cx="4336676" cy="28888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174" name="Picture 6" descr="Big Tech - Wikipedia">
            <a:extLst>
              <a:ext uri="{FF2B5EF4-FFF2-40B4-BE49-F238E27FC236}">
                <a16:creationId xmlns:a16="http://schemas.microsoft.com/office/drawing/2014/main" id="{3789DA51-91C3-BF3F-1A6A-B06BBFC02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076" y="1908746"/>
            <a:ext cx="4336674" cy="3249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4">
            <a:extLst>
              <a:ext uri="{FF2B5EF4-FFF2-40B4-BE49-F238E27FC236}">
                <a16:creationId xmlns:a16="http://schemas.microsoft.com/office/drawing/2014/main" id="{E75B084F-36B1-0603-EA24-2A678F2F5663}"/>
              </a:ext>
            </a:extLst>
          </p:cNvPr>
          <p:cNvPicPr>
            <a:picLocks noChangeAspect="1"/>
          </p:cNvPicPr>
          <p:nvPr/>
        </p:nvPicPr>
        <p:blipFill rotWithShape="1">
          <a:blip r:embed="rId5"/>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3343150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7BE9D-E57D-E867-C31C-92CB2F98CE64}"/>
              </a:ext>
            </a:extLst>
          </p:cNvPr>
          <p:cNvSpPr>
            <a:spLocks noGrp="1"/>
          </p:cNvSpPr>
          <p:nvPr>
            <p:ph type="title"/>
          </p:nvPr>
        </p:nvSpPr>
        <p:spPr/>
        <p:txBody>
          <a:bodyPr/>
          <a:lstStyle/>
          <a:p>
            <a:r>
              <a:rPr lang="nl-NL" dirty="0"/>
              <a:t>Genoeg duisternis</a:t>
            </a:r>
          </a:p>
        </p:txBody>
      </p:sp>
      <p:pic>
        <p:nvPicPr>
          <p:cNvPr id="4098" name="Picture 2" descr="Omg Me GIF - Omg Me Darth Vader GIFs">
            <a:extLst>
              <a:ext uri="{FF2B5EF4-FFF2-40B4-BE49-F238E27FC236}">
                <a16:creationId xmlns:a16="http://schemas.microsoft.com/office/drawing/2014/main" id="{43097D68-76B3-46D8-9A39-A40D3B537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055" y="3240201"/>
            <a:ext cx="5177076" cy="26826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4">
            <a:extLst>
              <a:ext uri="{FF2B5EF4-FFF2-40B4-BE49-F238E27FC236}">
                <a16:creationId xmlns:a16="http://schemas.microsoft.com/office/drawing/2014/main" id="{F4C047D4-24EF-1A81-3945-048E00B8B59C}"/>
              </a:ext>
            </a:extLst>
          </p:cNvPr>
          <p:cNvPicPr>
            <a:picLocks noChangeAspect="1"/>
          </p:cNvPicPr>
          <p:nvPr/>
        </p:nvPicPr>
        <p:blipFill rotWithShape="1">
          <a:blip r:embed="rId4"/>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155947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4">
            <a:extLst>
              <a:ext uri="{FF2B5EF4-FFF2-40B4-BE49-F238E27FC236}">
                <a16:creationId xmlns:a16="http://schemas.microsoft.com/office/drawing/2014/main" id="{0C7806D3-243A-B574-16EE-8BC5481E1F63}"/>
              </a:ext>
            </a:extLst>
          </p:cNvPr>
          <p:cNvPicPr>
            <a:picLocks noChangeAspect="1"/>
          </p:cNvPicPr>
          <p:nvPr/>
        </p:nvPicPr>
        <p:blipFill rotWithShape="1">
          <a:blip r:embed="rId2"/>
          <a:srcRect t="8077" b="3603"/>
          <a:stretch/>
        </p:blipFill>
        <p:spPr>
          <a:xfrm>
            <a:off x="-1798981" y="3607903"/>
            <a:ext cx="5679066" cy="5015715"/>
          </a:xfrm>
          <a:prstGeom prst="rect">
            <a:avLst/>
          </a:prstGeom>
        </p:spPr>
      </p:pic>
      <p:sp>
        <p:nvSpPr>
          <p:cNvPr id="7" name="Titel 6">
            <a:extLst>
              <a:ext uri="{FF2B5EF4-FFF2-40B4-BE49-F238E27FC236}">
                <a16:creationId xmlns:a16="http://schemas.microsoft.com/office/drawing/2014/main" id="{C6B6A984-0444-737D-452C-61E654644F47}"/>
              </a:ext>
            </a:extLst>
          </p:cNvPr>
          <p:cNvSpPr>
            <a:spLocks noGrp="1"/>
          </p:cNvSpPr>
          <p:nvPr>
            <p:ph type="ctrTitle"/>
          </p:nvPr>
        </p:nvSpPr>
        <p:spPr/>
        <p:txBody>
          <a:bodyPr>
            <a:normAutofit/>
          </a:bodyPr>
          <a:lstStyle/>
          <a:p>
            <a:r>
              <a:rPr lang="nl-NL" sz="4000" dirty="0" err="1"/>
              <a:t>Memes</a:t>
            </a:r>
            <a:br>
              <a:rPr lang="nl-NL" sz="4000" dirty="0"/>
            </a:br>
            <a:r>
              <a:rPr lang="nl-NL" sz="4000" dirty="0"/>
              <a:t>inzetten</a:t>
            </a:r>
          </a:p>
        </p:txBody>
      </p:sp>
      <p:sp>
        <p:nvSpPr>
          <p:cNvPr id="6" name="Tijdelijke aanduiding voor dianummer 5">
            <a:extLst>
              <a:ext uri="{FF2B5EF4-FFF2-40B4-BE49-F238E27FC236}">
                <a16:creationId xmlns:a16="http://schemas.microsoft.com/office/drawing/2014/main" id="{377E3BEB-2618-8ACF-D726-78AA283D3D1B}"/>
              </a:ext>
            </a:extLst>
          </p:cNvPr>
          <p:cNvSpPr>
            <a:spLocks noGrp="1"/>
          </p:cNvSpPr>
          <p:nvPr>
            <p:ph type="sldNum" sz="quarter" idx="4294967295"/>
          </p:nvPr>
        </p:nvSpPr>
        <p:spPr>
          <a:xfrm>
            <a:off x="9448800" y="6356350"/>
            <a:ext cx="2743200" cy="365125"/>
          </a:xfrm>
        </p:spPr>
        <p:txBody>
          <a:bodyPr/>
          <a:lstStyle/>
          <a:p>
            <a:fld id="{5EA792F7-1D9E-4C7E-A103-E8EDFDC2691E}" type="slidenum">
              <a:rPr lang="en-US" smtClean="0">
                <a:solidFill>
                  <a:srgbClr val="898989"/>
                </a:solidFill>
              </a:rPr>
              <a:t>52</a:t>
            </a:fld>
            <a:endParaRPr lang="en-US" dirty="0">
              <a:solidFill>
                <a:srgbClr val="898989"/>
              </a:solidFill>
            </a:endParaRPr>
          </a:p>
        </p:txBody>
      </p:sp>
      <p:pic>
        <p:nvPicPr>
          <p:cNvPr id="6146" name="Picture 2" descr="How not to fail at Internet Memes">
            <a:extLst>
              <a:ext uri="{FF2B5EF4-FFF2-40B4-BE49-F238E27FC236}">
                <a16:creationId xmlns:a16="http://schemas.microsoft.com/office/drawing/2014/main" id="{8948A496-DC5E-BBAB-C269-90AAC2A35ECE}"/>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925" r="-887"/>
          <a:stretch/>
        </p:blipFill>
        <p:spPr bwMode="auto">
          <a:xfrm>
            <a:off x="7612826" y="1317943"/>
            <a:ext cx="4067314" cy="2965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56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nlinemedia 14" title="How Do You Do Fellow Kids? | 30 Rock">
            <a:hlinkClick r:id="" action="ppaction://media"/>
            <a:extLst>
              <a:ext uri="{FF2B5EF4-FFF2-40B4-BE49-F238E27FC236}">
                <a16:creationId xmlns:a16="http://schemas.microsoft.com/office/drawing/2014/main" id="{CD200974-0CF4-6379-72FF-3DB1E43BFEAF}"/>
              </a:ext>
            </a:extLst>
          </p:cNvPr>
          <p:cNvPicPr>
            <a:picLocks noRot="1" noChangeAspect="1"/>
          </p:cNvPicPr>
          <p:nvPr>
            <a:videoFile r:link="rId1"/>
          </p:nvPr>
        </p:nvPicPr>
        <p:blipFill>
          <a:blip r:embed="rId4"/>
          <a:stretch>
            <a:fillRect/>
          </a:stretch>
        </p:blipFill>
        <p:spPr>
          <a:xfrm>
            <a:off x="1668000" y="656863"/>
            <a:ext cx="8856000" cy="5003640"/>
          </a:xfrm>
          <a:prstGeom prst="rect">
            <a:avLst/>
          </a:prstGeom>
          <a:ln>
            <a:noFill/>
          </a:ln>
          <a:effectLst>
            <a:outerShdw blurRad="190500" algn="tl" rotWithShape="0">
              <a:srgbClr val="000000">
                <a:alpha val="70000"/>
              </a:srgbClr>
            </a:outerShdw>
          </a:effectLst>
        </p:spPr>
      </p:pic>
      <p:pic>
        <p:nvPicPr>
          <p:cNvPr id="2" name="Picture Placeholder 4">
            <a:extLst>
              <a:ext uri="{FF2B5EF4-FFF2-40B4-BE49-F238E27FC236}">
                <a16:creationId xmlns:a16="http://schemas.microsoft.com/office/drawing/2014/main" id="{EA65B26C-9676-1F56-E242-E5EEEDB511B8}"/>
              </a:ext>
            </a:extLst>
          </p:cNvPr>
          <p:cNvPicPr>
            <a:picLocks noChangeAspect="1"/>
          </p:cNvPicPr>
          <p:nvPr/>
        </p:nvPicPr>
        <p:blipFill rotWithShape="1">
          <a:blip r:embed="rId5"/>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3327477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88A9F-40D8-CF6D-55BF-964EC8345F7D}"/>
              </a:ext>
            </a:extLst>
          </p:cNvPr>
          <p:cNvSpPr>
            <a:spLocks noGrp="1"/>
          </p:cNvSpPr>
          <p:nvPr>
            <p:ph type="title"/>
          </p:nvPr>
        </p:nvSpPr>
        <p:spPr/>
        <p:txBody>
          <a:bodyPr/>
          <a:lstStyle/>
          <a:p>
            <a:r>
              <a:rPr lang="nl-NL" dirty="0" err="1"/>
              <a:t>FellowKids</a:t>
            </a:r>
            <a:endParaRPr lang="nl-NL" dirty="0"/>
          </a:p>
        </p:txBody>
      </p:sp>
      <p:pic>
        <p:nvPicPr>
          <p:cNvPr id="9218" name="Picture 2" descr="How Do You Do, Fellow Kids?&quot; | Know Your Meme">
            <a:extLst>
              <a:ext uri="{FF2B5EF4-FFF2-40B4-BE49-F238E27FC236}">
                <a16:creationId xmlns:a16="http://schemas.microsoft.com/office/drawing/2014/main" id="{B9293627-3F2F-0075-79D6-C5EE9B3BC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30" y="2256181"/>
            <a:ext cx="4050196" cy="324015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8F6B71C4-8B8F-CD96-262E-3F5527713A8A}"/>
              </a:ext>
            </a:extLst>
          </p:cNvPr>
          <p:cNvSpPr txBox="1"/>
          <p:nvPr/>
        </p:nvSpPr>
        <p:spPr>
          <a:xfrm>
            <a:off x="5486401" y="1183172"/>
            <a:ext cx="6023113" cy="2246769"/>
          </a:xfrm>
          <a:prstGeom prst="rect">
            <a:avLst/>
          </a:prstGeom>
          <a:noFill/>
        </p:spPr>
        <p:txBody>
          <a:bodyPr wrap="square" rtlCol="0">
            <a:spAutoFit/>
          </a:bodyPr>
          <a:lstStyle/>
          <a:p>
            <a:r>
              <a:rPr lang="nl-NL" sz="2800" dirty="0"/>
              <a:t>Andere generaties aanspreken</a:t>
            </a:r>
          </a:p>
          <a:p>
            <a:endParaRPr lang="nl-NL" sz="2800" dirty="0"/>
          </a:p>
          <a:p>
            <a:r>
              <a:rPr lang="nl-NL" sz="2800" dirty="0"/>
              <a:t>‘Hip’ taalgebruik</a:t>
            </a:r>
          </a:p>
          <a:p>
            <a:endParaRPr lang="nl-NL" sz="2800" dirty="0"/>
          </a:p>
          <a:p>
            <a:r>
              <a:rPr lang="nl-NL" sz="2800" dirty="0" err="1"/>
              <a:t>Memes</a:t>
            </a:r>
            <a:r>
              <a:rPr lang="nl-NL" sz="2800" dirty="0"/>
              <a:t> gebruiken</a:t>
            </a:r>
          </a:p>
        </p:txBody>
      </p:sp>
      <p:sp>
        <p:nvSpPr>
          <p:cNvPr id="7" name="Tekstvak 6">
            <a:extLst>
              <a:ext uri="{FF2B5EF4-FFF2-40B4-BE49-F238E27FC236}">
                <a16:creationId xmlns:a16="http://schemas.microsoft.com/office/drawing/2014/main" id="{8175B050-48B0-E662-19E0-7F83F81021B6}"/>
              </a:ext>
            </a:extLst>
          </p:cNvPr>
          <p:cNvSpPr txBox="1"/>
          <p:nvPr/>
        </p:nvSpPr>
        <p:spPr>
          <a:xfrm>
            <a:off x="5486401" y="3845621"/>
            <a:ext cx="4114800" cy="2308324"/>
          </a:xfrm>
          <a:prstGeom prst="rect">
            <a:avLst/>
          </a:prstGeom>
          <a:noFill/>
        </p:spPr>
        <p:txBody>
          <a:bodyPr wrap="square" rtlCol="0">
            <a:spAutoFit/>
          </a:bodyPr>
          <a:lstStyle/>
          <a:p>
            <a:r>
              <a:rPr lang="nl-NL" sz="3600" b="1" dirty="0"/>
              <a:t>Resultaat:</a:t>
            </a:r>
          </a:p>
          <a:p>
            <a:pPr marL="285750" indent="-285750">
              <a:buFontTx/>
              <a:buChar char="-"/>
            </a:pPr>
            <a:r>
              <a:rPr lang="nl-NL" sz="3600" b="1" dirty="0"/>
              <a:t>Toondoof</a:t>
            </a:r>
          </a:p>
          <a:p>
            <a:pPr marL="285750" indent="-285750">
              <a:buFontTx/>
              <a:buChar char="-"/>
            </a:pPr>
            <a:r>
              <a:rPr lang="nl-NL" sz="3600" b="1" dirty="0"/>
              <a:t>Niet grappig</a:t>
            </a:r>
          </a:p>
          <a:p>
            <a:pPr marL="285750" indent="-285750">
              <a:buFontTx/>
              <a:buChar char="-"/>
            </a:pPr>
            <a:r>
              <a:rPr lang="nl-NL" sz="3600" b="1" dirty="0" err="1"/>
              <a:t>Cringe</a:t>
            </a:r>
            <a:endParaRPr lang="nl-NL" sz="3600" b="1" dirty="0"/>
          </a:p>
        </p:txBody>
      </p:sp>
      <p:pic>
        <p:nvPicPr>
          <p:cNvPr id="9" name="Picture Placeholder 4">
            <a:extLst>
              <a:ext uri="{FF2B5EF4-FFF2-40B4-BE49-F238E27FC236}">
                <a16:creationId xmlns:a16="http://schemas.microsoft.com/office/drawing/2014/main" id="{257AB7CF-8398-22B9-CE1D-FBA072BF5EAA}"/>
              </a:ext>
            </a:extLst>
          </p:cNvPr>
          <p:cNvPicPr>
            <a:picLocks noChangeAspect="1"/>
          </p:cNvPicPr>
          <p:nvPr/>
        </p:nvPicPr>
        <p:blipFill rotWithShape="1">
          <a:blip r:embed="rId3"/>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360543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F79CDEC-C526-7FA4-CFFF-2EC15406F81D}"/>
              </a:ext>
            </a:extLst>
          </p:cNvPr>
          <p:cNvPicPr>
            <a:picLocks noChangeAspect="1"/>
          </p:cNvPicPr>
          <p:nvPr/>
        </p:nvPicPr>
        <p:blipFill>
          <a:blip r:embed="rId2"/>
          <a:stretch>
            <a:fillRect/>
          </a:stretch>
        </p:blipFill>
        <p:spPr>
          <a:xfrm>
            <a:off x="2008516" y="321734"/>
            <a:ext cx="2324136" cy="2905170"/>
          </a:xfrm>
          <a:prstGeom prst="rect">
            <a:avLst/>
          </a:prstGeom>
        </p:spPr>
      </p:pic>
      <p:pic>
        <p:nvPicPr>
          <p:cNvPr id="8" name="Afbeelding 7">
            <a:extLst>
              <a:ext uri="{FF2B5EF4-FFF2-40B4-BE49-F238E27FC236}">
                <a16:creationId xmlns:a16="http://schemas.microsoft.com/office/drawing/2014/main" id="{753846D5-CD22-920A-5250-A47E5F53A1D8}"/>
              </a:ext>
            </a:extLst>
          </p:cNvPr>
          <p:cNvPicPr>
            <a:picLocks noChangeAspect="1"/>
          </p:cNvPicPr>
          <p:nvPr/>
        </p:nvPicPr>
        <p:blipFill>
          <a:blip r:embed="rId3"/>
          <a:stretch>
            <a:fillRect/>
          </a:stretch>
        </p:blipFill>
        <p:spPr>
          <a:xfrm>
            <a:off x="457201" y="3919240"/>
            <a:ext cx="5426764" cy="2184272"/>
          </a:xfrm>
          <a:prstGeom prst="rect">
            <a:avLst/>
          </a:prstGeom>
        </p:spPr>
      </p:pic>
      <p:sp>
        <p:nvSpPr>
          <p:cNvPr id="8199" name="Rectangle 819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SKITTLES Skittles Sussy Skittles caught venting @Skittles · 35m @AmongUsGame ! ORiginal Skittle 68 27 58 669 Skittles Show this thread">
            <a:extLst>
              <a:ext uri="{FF2B5EF4-FFF2-40B4-BE49-F238E27FC236}">
                <a16:creationId xmlns:a16="http://schemas.microsoft.com/office/drawing/2014/main" id="{2B72A94D-F710-FB4A-1A05-079422EC1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835" y="708825"/>
            <a:ext cx="5951925" cy="55317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44F8B506-9FDB-5FBE-A5FB-577666283B36}"/>
              </a:ext>
            </a:extLst>
          </p:cNvPr>
          <p:cNvPicPr>
            <a:picLocks noChangeAspect="1"/>
          </p:cNvPicPr>
          <p:nvPr/>
        </p:nvPicPr>
        <p:blipFill rotWithShape="1">
          <a:blip r:embed="rId5"/>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174062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HEADS UP There's nothing LOL about RIP IF YOU DRIVE, DON'T TEXT Mw the Code NEW YORK H-14125 OFFICIAL THERES NOTHING LOL ABOUT RIP 140">
            <a:extLst>
              <a:ext uri="{FF2B5EF4-FFF2-40B4-BE49-F238E27FC236}">
                <a16:creationId xmlns:a16="http://schemas.microsoft.com/office/drawing/2014/main" id="{4A810F41-C561-DE70-EE92-C578032B4C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64"/>
          <a:stretch/>
        </p:blipFill>
        <p:spPr bwMode="auto">
          <a:xfrm>
            <a:off x="1002900" y="218527"/>
            <a:ext cx="4335365" cy="3164753"/>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16FF77A7-B6FA-6D4A-0A3E-1347E96C263B}"/>
              </a:ext>
            </a:extLst>
          </p:cNvPr>
          <p:cNvPicPr>
            <a:picLocks noChangeAspect="1"/>
          </p:cNvPicPr>
          <p:nvPr/>
        </p:nvPicPr>
        <p:blipFill rotWithShape="1">
          <a:blip r:embed="rId4"/>
          <a:srcRect l="934" r="1622"/>
          <a:stretch/>
        </p:blipFill>
        <p:spPr>
          <a:xfrm>
            <a:off x="22651" y="3748647"/>
            <a:ext cx="5947200" cy="2405298"/>
          </a:xfrm>
          <a:prstGeom prst="rect">
            <a:avLst/>
          </a:prstGeom>
        </p:spPr>
      </p:pic>
      <p:sp>
        <p:nvSpPr>
          <p:cNvPr id="10249" name="Rectangle 1024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1" name="Rectangle 1025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This should be her not in r/FellowKids | Design sponge, H.e.r., Luxury  design">
            <a:extLst>
              <a:ext uri="{FF2B5EF4-FFF2-40B4-BE49-F238E27FC236}">
                <a16:creationId xmlns:a16="http://schemas.microsoft.com/office/drawing/2014/main" id="{9F6C0548-4A4A-A9B1-65E8-E457F501F9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656"/>
          <a:stretch/>
        </p:blipFill>
        <p:spPr bwMode="auto">
          <a:xfrm>
            <a:off x="6501302" y="626390"/>
            <a:ext cx="4218596" cy="56052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170997F2-F81B-3916-D7D6-2277025FD9F5}"/>
              </a:ext>
            </a:extLst>
          </p:cNvPr>
          <p:cNvPicPr>
            <a:picLocks noChangeAspect="1"/>
          </p:cNvPicPr>
          <p:nvPr/>
        </p:nvPicPr>
        <p:blipFill rotWithShape="1">
          <a:blip r:embed="rId6"/>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2710950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957EA6-EE00-79A1-6980-A87C9E36D60D}"/>
              </a:ext>
            </a:extLst>
          </p:cNvPr>
          <p:cNvSpPr>
            <a:spLocks noGrp="1"/>
          </p:cNvSpPr>
          <p:nvPr>
            <p:ph type="title"/>
          </p:nvPr>
        </p:nvSpPr>
        <p:spPr/>
        <p:txBody>
          <a:bodyPr/>
          <a:lstStyle/>
          <a:p>
            <a:r>
              <a:rPr lang="nl-NL" dirty="0" err="1"/>
              <a:t>Memes</a:t>
            </a:r>
            <a:r>
              <a:rPr lang="nl-NL" dirty="0"/>
              <a:t> inzetten</a:t>
            </a:r>
          </a:p>
        </p:txBody>
      </p:sp>
      <p:pic>
        <p:nvPicPr>
          <p:cNvPr id="11266" name="Picture 2" descr="Steve Buscemi dresses up as his own meme, immediately wins Halloween |  Mashable">
            <a:extLst>
              <a:ext uri="{FF2B5EF4-FFF2-40B4-BE49-F238E27FC236}">
                <a16:creationId xmlns:a16="http://schemas.microsoft.com/office/drawing/2014/main" id="{6A223B71-2F4F-A775-7B51-E83FC3E9D1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04" r="-943" b="5071"/>
          <a:stretch/>
        </p:blipFill>
        <p:spPr bwMode="auto">
          <a:xfrm>
            <a:off x="623105" y="1690688"/>
            <a:ext cx="3415495" cy="4104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ABE04DA9-93C9-8D12-BB60-C45F0FD75032}"/>
              </a:ext>
            </a:extLst>
          </p:cNvPr>
          <p:cNvSpPr txBox="1"/>
          <p:nvPr/>
        </p:nvSpPr>
        <p:spPr>
          <a:xfrm>
            <a:off x="4770784" y="1690688"/>
            <a:ext cx="6023113" cy="3970318"/>
          </a:xfrm>
          <a:prstGeom prst="rect">
            <a:avLst/>
          </a:prstGeom>
          <a:noFill/>
        </p:spPr>
        <p:txBody>
          <a:bodyPr wrap="square" rtlCol="0">
            <a:spAutoFit/>
          </a:bodyPr>
          <a:lstStyle/>
          <a:p>
            <a:r>
              <a:rPr lang="nl-NL" sz="2800" dirty="0"/>
              <a:t>Laat deze door doelgroep zelf verzinnen</a:t>
            </a:r>
          </a:p>
          <a:p>
            <a:endParaRPr lang="nl-NL" sz="2800" dirty="0"/>
          </a:p>
          <a:p>
            <a:r>
              <a:rPr lang="nl-NL" sz="2800" dirty="0"/>
              <a:t>Bemoei je er niet (teveel) mee</a:t>
            </a:r>
          </a:p>
          <a:p>
            <a:endParaRPr lang="nl-NL" sz="2800" dirty="0"/>
          </a:p>
          <a:p>
            <a:r>
              <a:rPr lang="nl-NL" sz="2800" dirty="0"/>
              <a:t>Niet overmatig grappig willen zijn</a:t>
            </a:r>
          </a:p>
          <a:p>
            <a:endParaRPr lang="nl-NL" sz="2800" dirty="0"/>
          </a:p>
          <a:p>
            <a:endParaRPr lang="nl-NL" sz="2800" dirty="0"/>
          </a:p>
          <a:p>
            <a:endParaRPr lang="nl-NL" sz="2800" dirty="0"/>
          </a:p>
        </p:txBody>
      </p:sp>
      <p:pic>
        <p:nvPicPr>
          <p:cNvPr id="3" name="Picture Placeholder 4">
            <a:extLst>
              <a:ext uri="{FF2B5EF4-FFF2-40B4-BE49-F238E27FC236}">
                <a16:creationId xmlns:a16="http://schemas.microsoft.com/office/drawing/2014/main" id="{74AFB50E-8580-5EA5-3715-8DC47251876F}"/>
              </a:ext>
            </a:extLst>
          </p:cNvPr>
          <p:cNvPicPr>
            <a:picLocks noChangeAspect="1"/>
          </p:cNvPicPr>
          <p:nvPr/>
        </p:nvPicPr>
        <p:blipFill rotWithShape="1">
          <a:blip r:embed="rId4"/>
          <a:srcRect t="8077" b="3603"/>
          <a:stretch/>
        </p:blipFill>
        <p:spPr>
          <a:xfrm>
            <a:off x="10111154" y="5570431"/>
            <a:ext cx="1321374" cy="1167029"/>
          </a:xfrm>
          <a:prstGeom prst="rect">
            <a:avLst/>
          </a:prstGeom>
        </p:spPr>
      </p:pic>
      <p:sp>
        <p:nvSpPr>
          <p:cNvPr id="4" name="TextBox 3">
            <a:extLst>
              <a:ext uri="{FF2B5EF4-FFF2-40B4-BE49-F238E27FC236}">
                <a16:creationId xmlns:a16="http://schemas.microsoft.com/office/drawing/2014/main" id="{6E6531D9-D761-115E-011C-6076E4C32913}"/>
              </a:ext>
            </a:extLst>
          </p:cNvPr>
          <p:cNvSpPr txBox="1"/>
          <p:nvPr/>
        </p:nvSpPr>
        <p:spPr>
          <a:xfrm>
            <a:off x="4770784" y="4662490"/>
            <a:ext cx="5053263" cy="1815882"/>
          </a:xfrm>
          <a:prstGeom prst="rect">
            <a:avLst/>
          </a:prstGeom>
          <a:noFill/>
        </p:spPr>
        <p:txBody>
          <a:bodyPr wrap="square" rtlCol="0">
            <a:spAutoFit/>
          </a:bodyPr>
          <a:lstStyle/>
          <a:p>
            <a:r>
              <a:rPr lang="nl-NL" sz="2800" dirty="0"/>
              <a:t>Liever serieus communiceren dan ‘grappig’ communiceren en de plank misslaan.</a:t>
            </a:r>
          </a:p>
          <a:p>
            <a:endParaRPr lang="en-NL" sz="2800" dirty="0"/>
          </a:p>
        </p:txBody>
      </p:sp>
    </p:spTree>
    <p:extLst>
      <p:ext uri="{BB962C8B-B14F-4D97-AF65-F5344CB8AC3E}">
        <p14:creationId xmlns:p14="http://schemas.microsoft.com/office/powerpoint/2010/main" val="30298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FE76E6A-C13E-7A89-279D-E671A8C61D86}"/>
              </a:ext>
            </a:extLst>
          </p:cNvPr>
          <p:cNvSpPr>
            <a:spLocks noGrp="1"/>
          </p:cNvSpPr>
          <p:nvPr>
            <p:ph type="title"/>
          </p:nvPr>
        </p:nvSpPr>
        <p:spPr/>
        <p:txBody>
          <a:bodyPr/>
          <a:lstStyle/>
          <a:p>
            <a:r>
              <a:rPr lang="nl-NL" dirty="0"/>
              <a:t>Vragen?</a:t>
            </a:r>
          </a:p>
        </p:txBody>
      </p:sp>
      <p:pic>
        <p:nvPicPr>
          <p:cNvPr id="12290" name="Picture 2" descr="End of Presentation ANY QUESTIONS? Meme Generator at MemeCreator.org! |  Business cat meme, Funny cat memes, Happy birthday meme">
            <a:extLst>
              <a:ext uri="{FF2B5EF4-FFF2-40B4-BE49-F238E27FC236}">
                <a16:creationId xmlns:a16="http://schemas.microsoft.com/office/drawing/2014/main" id="{9D43CE94-FC95-0987-DA05-E766FE8C30ED}"/>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xfrm>
            <a:off x="2194505" y="1009451"/>
            <a:ext cx="2411919" cy="241191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when someone asks a question meme | Question meme, Memes,  College memes">
            <a:extLst>
              <a:ext uri="{FF2B5EF4-FFF2-40B4-BE49-F238E27FC236}">
                <a16:creationId xmlns:a16="http://schemas.microsoft.com/office/drawing/2014/main" id="{2A58B407-7D64-364E-EC0A-DA29F371C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505" y="3908654"/>
            <a:ext cx="4080737" cy="229435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ow do you ask a “good” research question? | Designing Atlassian">
            <a:extLst>
              <a:ext uri="{FF2B5EF4-FFF2-40B4-BE49-F238E27FC236}">
                <a16:creationId xmlns:a16="http://schemas.microsoft.com/office/drawing/2014/main" id="{2BAD7693-892F-F373-45EC-9FF7AA8F559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562063" y="1658585"/>
            <a:ext cx="4589463" cy="31208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a:extLst>
              <a:ext uri="{FF2B5EF4-FFF2-40B4-BE49-F238E27FC236}">
                <a16:creationId xmlns:a16="http://schemas.microsoft.com/office/drawing/2014/main" id="{3D0B65C1-F9DF-F8B0-5493-97D1E3C89E87}"/>
              </a:ext>
            </a:extLst>
          </p:cNvPr>
          <p:cNvPicPr>
            <a:picLocks noChangeAspect="1"/>
          </p:cNvPicPr>
          <p:nvPr/>
        </p:nvPicPr>
        <p:blipFill rotWithShape="1">
          <a:blip r:embed="rId6"/>
          <a:srcRect t="8077" b="3603"/>
          <a:stretch/>
        </p:blipFill>
        <p:spPr>
          <a:xfrm>
            <a:off x="10111154" y="5570431"/>
            <a:ext cx="1321374" cy="1167029"/>
          </a:xfrm>
          <a:prstGeom prst="rect">
            <a:avLst/>
          </a:prstGeom>
        </p:spPr>
      </p:pic>
    </p:spTree>
    <p:extLst>
      <p:ext uri="{BB962C8B-B14F-4D97-AF65-F5344CB8AC3E}">
        <p14:creationId xmlns:p14="http://schemas.microsoft.com/office/powerpoint/2010/main" val="1788313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89CAF-0D58-EB78-3B63-1CF5AD04F30C}"/>
              </a:ext>
            </a:extLst>
          </p:cNvPr>
          <p:cNvSpPr>
            <a:spLocks noGrp="1"/>
          </p:cNvSpPr>
          <p:nvPr>
            <p:ph type="title"/>
          </p:nvPr>
        </p:nvSpPr>
        <p:spPr/>
        <p:txBody>
          <a:bodyPr>
            <a:normAutofit fontScale="90000"/>
          </a:bodyPr>
          <a:lstStyle/>
          <a:p>
            <a:r>
              <a:rPr lang="nl-NL" dirty="0"/>
              <a:t>Het internet is alsnog prachtig</a:t>
            </a:r>
          </a:p>
        </p:txBody>
      </p:sp>
      <p:sp>
        <p:nvSpPr>
          <p:cNvPr id="6" name="Tijdelijke aanduiding voor inhoud 5">
            <a:extLst>
              <a:ext uri="{FF2B5EF4-FFF2-40B4-BE49-F238E27FC236}">
                <a16:creationId xmlns:a16="http://schemas.microsoft.com/office/drawing/2014/main" id="{352B0679-87D3-4FE1-1284-D7EAB514D4A6}"/>
              </a:ext>
            </a:extLst>
          </p:cNvPr>
          <p:cNvSpPr>
            <a:spLocks noGrp="1"/>
          </p:cNvSpPr>
          <p:nvPr>
            <p:ph idx="1"/>
          </p:nvPr>
        </p:nvSpPr>
        <p:spPr>
          <a:xfrm>
            <a:off x="6589379" y="1820369"/>
            <a:ext cx="4590487" cy="3971387"/>
          </a:xfrm>
        </p:spPr>
        <p:txBody>
          <a:bodyPr/>
          <a:lstStyle/>
          <a:p>
            <a:r>
              <a:rPr lang="nl-NL" dirty="0"/>
              <a:t>Ben jij een ‘Boomer’ volgens jonge kinderen?</a:t>
            </a:r>
          </a:p>
          <a:p>
            <a:endParaRPr lang="nl-NL" dirty="0"/>
          </a:p>
          <a:p>
            <a:r>
              <a:rPr lang="nl-NL" dirty="0"/>
              <a:t>Wat is nu internetcultuur bij tieners?</a:t>
            </a:r>
          </a:p>
          <a:p>
            <a:endParaRPr lang="nl-NL" dirty="0"/>
          </a:p>
          <a:p>
            <a:r>
              <a:rPr lang="nl-NL" dirty="0"/>
              <a:t>Blijf je vooral verwonderen</a:t>
            </a:r>
          </a:p>
        </p:txBody>
      </p:sp>
      <p:pic>
        <p:nvPicPr>
          <p:cNvPr id="11" name="Picture Placeholder 4">
            <a:extLst>
              <a:ext uri="{FF2B5EF4-FFF2-40B4-BE49-F238E27FC236}">
                <a16:creationId xmlns:a16="http://schemas.microsoft.com/office/drawing/2014/main" id="{D6B2F418-91AE-9D28-7B8C-B4E97AC7E3EE}"/>
              </a:ext>
            </a:extLst>
          </p:cNvPr>
          <p:cNvPicPr>
            <a:picLocks noChangeAspect="1"/>
          </p:cNvPicPr>
          <p:nvPr/>
        </p:nvPicPr>
        <p:blipFill rotWithShape="1">
          <a:blip r:embed="rId3"/>
          <a:srcRect t="8077" b="3603"/>
          <a:stretch/>
        </p:blipFill>
        <p:spPr>
          <a:xfrm>
            <a:off x="-689775" y="136525"/>
            <a:ext cx="7805750" cy="6893988"/>
          </a:xfrm>
          <a:prstGeom prst="rect">
            <a:avLst/>
          </a:prstGeom>
        </p:spPr>
      </p:pic>
      <p:sp>
        <p:nvSpPr>
          <p:cNvPr id="14" name="Tijdelijke aanduiding voor afbeelding 13">
            <a:extLst>
              <a:ext uri="{FF2B5EF4-FFF2-40B4-BE49-F238E27FC236}">
                <a16:creationId xmlns:a16="http://schemas.microsoft.com/office/drawing/2014/main" id="{243599F5-C862-6708-AF14-FA09C5E130CC}"/>
              </a:ext>
            </a:extLst>
          </p:cNvPr>
          <p:cNvSpPr>
            <a:spLocks noGrp="1"/>
          </p:cNvSpPr>
          <p:nvPr>
            <p:ph type="pic" sz="quarter" idx="13"/>
          </p:nvPr>
        </p:nvSpPr>
        <p:spPr/>
        <p:txBody>
          <a:bodyPr/>
          <a:lstStyle/>
          <a:p>
            <a:endParaRPr lang="nl-NL"/>
          </a:p>
        </p:txBody>
      </p:sp>
    </p:spTree>
    <p:extLst>
      <p:ext uri="{BB962C8B-B14F-4D97-AF65-F5344CB8AC3E}">
        <p14:creationId xmlns:p14="http://schemas.microsoft.com/office/powerpoint/2010/main" val="2882101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4" name="Freeform: Shape 13">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0" name="Oval 19">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2" name="Rectangle 2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Oval 23">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11">
            <a:extLst>
              <a:ext uri="{FF2B5EF4-FFF2-40B4-BE49-F238E27FC236}">
                <a16:creationId xmlns:a16="http://schemas.microsoft.com/office/drawing/2014/main" id="{DBF16559-D43D-8A4E-531A-7428AD824F16}"/>
              </a:ext>
            </a:extLst>
          </p:cNvPr>
          <p:cNvPicPr>
            <a:picLocks noGrp="1" noChangeAspect="1"/>
          </p:cNvPicPr>
          <p:nvPr>
            <p:ph type="pic" sz="quarter" idx="13"/>
          </p:nvPr>
        </p:nvPicPr>
        <p:blipFill rotWithShape="1">
          <a:blip r:embed="rId3"/>
          <a:srcRect l="14859" r="14859" b="20578"/>
          <a:stretch/>
        </p:blipFill>
        <p:spPr>
          <a:xfrm>
            <a:off x="2450429" y="766182"/>
            <a:ext cx="3426478" cy="24587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6" name="Group 25">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7" name="Oval 26">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30" name="Oval 29">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454393E-08C8-5E91-D1C9-B6CB043D88EC}"/>
              </a:ext>
            </a:extLst>
          </p:cNvPr>
          <p:cNvSpPr>
            <a:spLocks noGrp="1"/>
          </p:cNvSpPr>
          <p:nvPr>
            <p:ph type="title"/>
          </p:nvPr>
        </p:nvSpPr>
        <p:spPr>
          <a:xfrm>
            <a:off x="702591" y="3404608"/>
            <a:ext cx="3520789" cy="2666087"/>
          </a:xfrm>
        </p:spPr>
        <p:txBody>
          <a:bodyPr vert="horz" lIns="91440" tIns="45720" rIns="91440" bIns="45720" rtlCol="0" anchor="ctr">
            <a:normAutofit/>
          </a:bodyPr>
          <a:lstStyle/>
          <a:p>
            <a:pPr algn="ctr"/>
            <a:r>
              <a:rPr lang="en-US" sz="3100" dirty="0" err="1"/>
              <a:t>Boomercollege</a:t>
            </a:r>
            <a:endParaRPr lang="en-US" sz="3100" dirty="0"/>
          </a:p>
        </p:txBody>
      </p:sp>
      <p:grpSp>
        <p:nvGrpSpPr>
          <p:cNvPr id="3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36"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37" name="Freeform: Shape 36">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Tijdelijke aanduiding voor inhoud 2">
            <a:extLst>
              <a:ext uri="{FF2B5EF4-FFF2-40B4-BE49-F238E27FC236}">
                <a16:creationId xmlns:a16="http://schemas.microsoft.com/office/drawing/2014/main" id="{02C36988-CF60-3432-26DE-EB42B0D16F10}"/>
              </a:ext>
            </a:extLst>
          </p:cNvPr>
          <p:cNvSpPr>
            <a:spLocks noGrp="1"/>
          </p:cNvSpPr>
          <p:nvPr>
            <p:ph idx="1"/>
          </p:nvPr>
        </p:nvSpPr>
        <p:spPr>
          <a:xfrm>
            <a:off x="6477270" y="1130846"/>
            <a:ext cx="4974771" cy="4351338"/>
          </a:xfrm>
        </p:spPr>
        <p:txBody>
          <a:bodyPr vert="horz" lIns="91440" tIns="45720" rIns="91440" bIns="45720" rtlCol="0">
            <a:normAutofit/>
          </a:bodyPr>
          <a:lstStyle/>
          <a:p>
            <a:pPr marL="0" indent="0"/>
            <a:r>
              <a:rPr lang="en-US" sz="3600" dirty="0"/>
              <a:t>Wat </a:t>
            </a:r>
            <a:r>
              <a:rPr lang="en-US" sz="3600" dirty="0" err="1"/>
              <a:t>gaan</a:t>
            </a:r>
            <a:r>
              <a:rPr lang="en-US" sz="3600" dirty="0"/>
              <a:t> </a:t>
            </a:r>
            <a:r>
              <a:rPr lang="en-US" sz="3600" dirty="0" err="1"/>
              <a:t>doen</a:t>
            </a:r>
            <a:r>
              <a:rPr lang="en-US" sz="3600" dirty="0"/>
              <a:t>….</a:t>
            </a:r>
          </a:p>
          <a:p>
            <a:pPr marL="0" indent="0"/>
            <a:endParaRPr lang="en-US" sz="3600" dirty="0"/>
          </a:p>
          <a:p>
            <a:pPr marL="0" indent="0"/>
            <a:endParaRPr lang="en-US" sz="3600" dirty="0"/>
          </a:p>
        </p:txBody>
      </p:sp>
      <p:pic>
        <p:nvPicPr>
          <p:cNvPr id="1028" name="Picture 4" descr="Confused GIFs - Get the best gif on GIFER">
            <a:extLst>
              <a:ext uri="{FF2B5EF4-FFF2-40B4-BE49-F238E27FC236}">
                <a16:creationId xmlns:a16="http://schemas.microsoft.com/office/drawing/2014/main" id="{7BDCC2EC-C493-9CFB-7922-1B723DF21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7574" y="3894490"/>
            <a:ext cx="1920976" cy="2124915"/>
          </a:xfrm>
          <a:prstGeom prst="round2DiagRect">
            <a:avLst>
              <a:gd name="adj1" fmla="val 44794"/>
              <a:gd name="adj2" fmla="val 35497"/>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ad Joke Eel | Know Your Meme">
            <a:extLst>
              <a:ext uri="{FF2B5EF4-FFF2-40B4-BE49-F238E27FC236}">
                <a16:creationId xmlns:a16="http://schemas.microsoft.com/office/drawing/2014/main" id="{A2A6DBF6-7710-2F3A-FCCD-1AD03F6262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68"/>
          <a:stretch/>
        </p:blipFill>
        <p:spPr bwMode="auto">
          <a:xfrm>
            <a:off x="6259831" y="3797752"/>
            <a:ext cx="2377470" cy="23397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Placeholder 4">
            <a:extLst>
              <a:ext uri="{FF2B5EF4-FFF2-40B4-BE49-F238E27FC236}">
                <a16:creationId xmlns:a16="http://schemas.microsoft.com/office/drawing/2014/main" id="{F1724D06-437B-C72A-BBA8-CF3671D29B22}"/>
              </a:ext>
            </a:extLst>
          </p:cNvPr>
          <p:cNvPicPr>
            <a:picLocks noChangeAspect="1"/>
          </p:cNvPicPr>
          <p:nvPr/>
        </p:nvPicPr>
        <p:blipFill rotWithShape="1">
          <a:blip r:embed="rId6"/>
          <a:srcRect t="8077" b="3603"/>
          <a:stretch/>
        </p:blipFill>
        <p:spPr>
          <a:xfrm>
            <a:off x="63827" y="69951"/>
            <a:ext cx="1070377" cy="945350"/>
          </a:xfrm>
          <a:prstGeom prst="rect">
            <a:avLst/>
          </a:prstGeom>
        </p:spPr>
      </p:pic>
      <p:sp>
        <p:nvSpPr>
          <p:cNvPr id="6" name="Tekstvak 5">
            <a:extLst>
              <a:ext uri="{FF2B5EF4-FFF2-40B4-BE49-F238E27FC236}">
                <a16:creationId xmlns:a16="http://schemas.microsoft.com/office/drawing/2014/main" id="{915A83A5-37DA-AB0F-66BC-A656C7F00E3D}"/>
              </a:ext>
            </a:extLst>
          </p:cNvPr>
          <p:cNvSpPr txBox="1"/>
          <p:nvPr/>
        </p:nvSpPr>
        <p:spPr>
          <a:xfrm>
            <a:off x="7595064" y="1776442"/>
            <a:ext cx="6094800" cy="523220"/>
          </a:xfrm>
          <a:prstGeom prst="rect">
            <a:avLst/>
          </a:prstGeom>
          <a:noFill/>
        </p:spPr>
        <p:txBody>
          <a:bodyPr wrap="square">
            <a:spAutoFit/>
          </a:bodyPr>
          <a:lstStyle/>
          <a:p>
            <a:pPr marL="0" indent="0"/>
            <a:r>
              <a:rPr lang="en-US" sz="2800" dirty="0"/>
              <a:t>…. </a:t>
            </a:r>
            <a:r>
              <a:rPr lang="en-US" sz="2800" dirty="0" err="1"/>
              <a:t>en</a:t>
            </a:r>
            <a:r>
              <a:rPr lang="en-US" sz="2800" dirty="0"/>
              <a:t> </a:t>
            </a:r>
            <a:r>
              <a:rPr lang="en-US" sz="2800" dirty="0" err="1"/>
              <a:t>waarom</a:t>
            </a:r>
            <a:r>
              <a:rPr lang="en-US" sz="2800" dirty="0"/>
              <a:t> is </a:t>
            </a:r>
            <a:r>
              <a:rPr lang="en-US" sz="2800" dirty="0" err="1"/>
              <a:t>dat</a:t>
            </a:r>
            <a:r>
              <a:rPr lang="en-US" sz="2800" dirty="0"/>
              <a:t> </a:t>
            </a:r>
            <a:r>
              <a:rPr lang="en-US" sz="2800" dirty="0" err="1"/>
              <a:t>lastig</a:t>
            </a:r>
            <a:r>
              <a:rPr lang="en-US" sz="2800" dirty="0"/>
              <a:t>?</a:t>
            </a:r>
          </a:p>
        </p:txBody>
      </p:sp>
    </p:spTree>
    <p:extLst>
      <p:ext uri="{BB962C8B-B14F-4D97-AF65-F5344CB8AC3E}">
        <p14:creationId xmlns:p14="http://schemas.microsoft.com/office/powerpoint/2010/main" val="1013747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4">
            <a:extLst>
              <a:ext uri="{FF2B5EF4-FFF2-40B4-BE49-F238E27FC236}">
                <a16:creationId xmlns:a16="http://schemas.microsoft.com/office/drawing/2014/main" id="{186DEFB1-1513-F065-7F93-44DB55A7150C}"/>
              </a:ext>
            </a:extLst>
          </p:cNvPr>
          <p:cNvPicPr>
            <a:picLocks noGrp="1" noChangeAspect="1"/>
          </p:cNvPicPr>
          <p:nvPr>
            <p:ph type="pic" sz="quarter" idx="13"/>
          </p:nvPr>
        </p:nvPicPr>
        <p:blipFill rotWithShape="1">
          <a:blip r:embed="rId4"/>
          <a:srcRect t="29607" b="15263"/>
          <a:stretch/>
        </p:blipFill>
        <p:spPr>
          <a:xfrm>
            <a:off x="1851899" y="0"/>
            <a:ext cx="12191997" cy="6721474"/>
          </a:xfrm>
          <a:prstGeom prst="rect">
            <a:avLst/>
          </a:prstGeom>
        </p:spPr>
      </p:pic>
      <p:sp>
        <p:nvSpPr>
          <p:cNvPr id="6" name="Titel 5">
            <a:extLst>
              <a:ext uri="{FF2B5EF4-FFF2-40B4-BE49-F238E27FC236}">
                <a16:creationId xmlns:a16="http://schemas.microsoft.com/office/drawing/2014/main" id="{9AD4DCB7-851A-CF48-EA8F-15C77107BCCD}"/>
              </a:ext>
            </a:extLst>
          </p:cNvPr>
          <p:cNvSpPr>
            <a:spLocks noGrp="1"/>
          </p:cNvSpPr>
          <p:nvPr>
            <p:ph type="ctrTitle"/>
          </p:nvPr>
        </p:nvSpPr>
        <p:spPr>
          <a:xfrm>
            <a:off x="677119" y="349658"/>
            <a:ext cx="4429556" cy="1299531"/>
          </a:xfrm>
        </p:spPr>
        <p:txBody>
          <a:bodyPr>
            <a:normAutofit/>
          </a:bodyPr>
          <a:lstStyle/>
          <a:p>
            <a:r>
              <a:rPr lang="nl-NL" sz="6600" spc="600" dirty="0"/>
              <a:t>Bedankt!</a:t>
            </a:r>
          </a:p>
        </p:txBody>
      </p:sp>
      <p:pic>
        <p:nvPicPr>
          <p:cNvPr id="16" name="Afbeelding 15" descr="Afbeelding met patroon, plein, pixel, kruiswoordpuzzel&#10;&#10;Automatisch gegenereerde beschrijving">
            <a:extLst>
              <a:ext uri="{FF2B5EF4-FFF2-40B4-BE49-F238E27FC236}">
                <a16:creationId xmlns:a16="http://schemas.microsoft.com/office/drawing/2014/main" id="{81E793D6-9239-9D07-2490-9F83AACB943B}"/>
              </a:ext>
            </a:extLst>
          </p:cNvPr>
          <p:cNvPicPr>
            <a:picLocks noChangeAspect="1"/>
          </p:cNvPicPr>
          <p:nvPr/>
        </p:nvPicPr>
        <p:blipFill>
          <a:blip r:embed="rId5"/>
          <a:stretch>
            <a:fillRect/>
          </a:stretch>
        </p:blipFill>
        <p:spPr>
          <a:xfrm>
            <a:off x="677119" y="2110155"/>
            <a:ext cx="1423964" cy="1423964"/>
          </a:xfrm>
          <a:prstGeom prst="rect">
            <a:avLst/>
          </a:prstGeom>
        </p:spPr>
      </p:pic>
      <p:grpSp>
        <p:nvGrpSpPr>
          <p:cNvPr id="20" name="Groep 19">
            <a:extLst>
              <a:ext uri="{FF2B5EF4-FFF2-40B4-BE49-F238E27FC236}">
                <a16:creationId xmlns:a16="http://schemas.microsoft.com/office/drawing/2014/main" id="{9F814951-2A84-4818-E032-839254C14754}"/>
              </a:ext>
            </a:extLst>
          </p:cNvPr>
          <p:cNvGrpSpPr/>
          <p:nvPr/>
        </p:nvGrpSpPr>
        <p:grpSpPr>
          <a:xfrm>
            <a:off x="2479431" y="2110154"/>
            <a:ext cx="1423965" cy="1423965"/>
            <a:chOff x="2479431" y="2192213"/>
            <a:chExt cx="1423965" cy="1423965"/>
          </a:xfrm>
        </p:grpSpPr>
        <p:sp>
          <p:nvSpPr>
            <p:cNvPr id="19" name="Rechthoek 18">
              <a:extLst>
                <a:ext uri="{FF2B5EF4-FFF2-40B4-BE49-F238E27FC236}">
                  <a16:creationId xmlns:a16="http://schemas.microsoft.com/office/drawing/2014/main" id="{81A6EF59-E038-B812-2BAE-D0A59B127CDE}"/>
                </a:ext>
              </a:extLst>
            </p:cNvPr>
            <p:cNvSpPr/>
            <p:nvPr/>
          </p:nvSpPr>
          <p:spPr>
            <a:xfrm>
              <a:off x="2578882" y="2319654"/>
              <a:ext cx="1225062" cy="116058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pic>
          <p:nvPicPr>
            <p:cNvPr id="13314" name="Picture 2" descr="Linkedin - Free social media icons">
              <a:extLst>
                <a:ext uri="{FF2B5EF4-FFF2-40B4-BE49-F238E27FC236}">
                  <a16:creationId xmlns:a16="http://schemas.microsoft.com/office/drawing/2014/main" id="{74E5F919-463A-BF29-6C55-3A9796DE63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9431" y="2192213"/>
              <a:ext cx="1423965" cy="142396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Afbeelding 17" descr="Afbeelding met patroon, plein, pixel, kruiswoordpuzzel&#10;&#10;Automatisch gegenereerde beschrijving">
            <a:extLst>
              <a:ext uri="{FF2B5EF4-FFF2-40B4-BE49-F238E27FC236}">
                <a16:creationId xmlns:a16="http://schemas.microsoft.com/office/drawing/2014/main" id="{4352029A-DCF1-DA51-BCF3-AC98C14C200B}"/>
              </a:ext>
            </a:extLst>
          </p:cNvPr>
          <p:cNvPicPr>
            <a:picLocks noChangeAspect="1"/>
          </p:cNvPicPr>
          <p:nvPr/>
        </p:nvPicPr>
        <p:blipFill>
          <a:blip r:embed="rId7"/>
          <a:stretch>
            <a:fillRect/>
          </a:stretch>
        </p:blipFill>
        <p:spPr>
          <a:xfrm>
            <a:off x="677119" y="4007834"/>
            <a:ext cx="1388516" cy="1388516"/>
          </a:xfrm>
          <a:prstGeom prst="rect">
            <a:avLst/>
          </a:prstGeom>
        </p:spPr>
      </p:pic>
      <p:pic>
        <p:nvPicPr>
          <p:cNvPr id="13316" name="Picture 4">
            <a:extLst>
              <a:ext uri="{FF2B5EF4-FFF2-40B4-BE49-F238E27FC236}">
                <a16:creationId xmlns:a16="http://schemas.microsoft.com/office/drawing/2014/main" id="{446470CA-4BA9-5857-B875-160864519E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3983" y="3992926"/>
            <a:ext cx="1324513" cy="1422296"/>
          </a:xfrm>
          <a:prstGeom prst="rect">
            <a:avLst/>
          </a:prstGeom>
          <a:noFill/>
          <a:extLst>
            <a:ext uri="{909E8E84-426E-40DD-AFC4-6F175D3DCCD1}">
              <a14:hiddenFill xmlns:a14="http://schemas.microsoft.com/office/drawing/2010/main">
                <a:solidFill>
                  <a:srgbClr val="FFFFFF"/>
                </a:solidFill>
              </a14:hiddenFill>
            </a:ext>
          </a:extLst>
        </p:spPr>
      </p:pic>
      <p:pic>
        <p:nvPicPr>
          <p:cNvPr id="21" name="Onlinemedia 20" title="Weezer - Pork And Beans (Closed Captioned)">
            <a:hlinkClick r:id="" action="ppaction://media"/>
            <a:extLst>
              <a:ext uri="{FF2B5EF4-FFF2-40B4-BE49-F238E27FC236}">
                <a16:creationId xmlns:a16="http://schemas.microsoft.com/office/drawing/2014/main" id="{87C2BE77-0FD8-1DAB-9282-10A0666046C4}"/>
              </a:ext>
            </a:extLst>
          </p:cNvPr>
          <p:cNvPicPr>
            <a:picLocks noRot="1" noChangeAspect="1"/>
          </p:cNvPicPr>
          <p:nvPr>
            <a:videoFile r:link="rId1"/>
          </p:nvPr>
        </p:nvPicPr>
        <p:blipFill>
          <a:blip r:embed="rId9"/>
          <a:stretch>
            <a:fillRect/>
          </a:stretch>
        </p:blipFill>
        <p:spPr>
          <a:xfrm>
            <a:off x="4002847" y="1453767"/>
            <a:ext cx="8189153" cy="4626872"/>
          </a:xfrm>
          <a:prstGeom prst="rect">
            <a:avLst/>
          </a:prstGeom>
        </p:spPr>
      </p:pic>
      <p:sp>
        <p:nvSpPr>
          <p:cNvPr id="3" name="TextBox 2">
            <a:extLst>
              <a:ext uri="{FF2B5EF4-FFF2-40B4-BE49-F238E27FC236}">
                <a16:creationId xmlns:a16="http://schemas.microsoft.com/office/drawing/2014/main" id="{8B6D0AFF-05D2-298F-424E-BCCB8DAA68D9}"/>
              </a:ext>
            </a:extLst>
          </p:cNvPr>
          <p:cNvSpPr txBox="1"/>
          <p:nvPr/>
        </p:nvSpPr>
        <p:spPr>
          <a:xfrm>
            <a:off x="562971" y="3628704"/>
            <a:ext cx="7021772" cy="276999"/>
          </a:xfrm>
          <a:prstGeom prst="rect">
            <a:avLst/>
          </a:prstGeom>
          <a:noFill/>
        </p:spPr>
        <p:txBody>
          <a:bodyPr wrap="square">
            <a:spAutoFit/>
          </a:bodyPr>
          <a:lstStyle/>
          <a:p>
            <a:r>
              <a:rPr lang="en-NL" sz="1200" dirty="0"/>
              <a:t>https://nl.linkedin.com/in/luukpl/nl</a:t>
            </a:r>
          </a:p>
        </p:txBody>
      </p:sp>
      <p:sp>
        <p:nvSpPr>
          <p:cNvPr id="4" name="TextBox 3">
            <a:extLst>
              <a:ext uri="{FF2B5EF4-FFF2-40B4-BE49-F238E27FC236}">
                <a16:creationId xmlns:a16="http://schemas.microsoft.com/office/drawing/2014/main" id="{2158CA34-F521-EB33-2087-4D77C5F46D88}"/>
              </a:ext>
            </a:extLst>
          </p:cNvPr>
          <p:cNvSpPr txBox="1"/>
          <p:nvPr/>
        </p:nvSpPr>
        <p:spPr>
          <a:xfrm>
            <a:off x="677119" y="5516641"/>
            <a:ext cx="1832553" cy="276999"/>
          </a:xfrm>
          <a:prstGeom prst="rect">
            <a:avLst/>
          </a:prstGeom>
          <a:noFill/>
        </p:spPr>
        <p:txBody>
          <a:bodyPr wrap="none" rtlCol="0">
            <a:spAutoFit/>
          </a:bodyPr>
          <a:lstStyle/>
          <a:p>
            <a:r>
              <a:rPr lang="en-GB" sz="1200" dirty="0"/>
              <a:t>https://</a:t>
            </a:r>
            <a:r>
              <a:rPr lang="en-GB" sz="1200" dirty="0" err="1"/>
              <a:t>mastodon.nl</a:t>
            </a:r>
            <a:r>
              <a:rPr lang="en-GB" sz="1200" dirty="0"/>
              <a:t>/@</a:t>
            </a:r>
            <a:r>
              <a:rPr lang="en-GB" sz="1200" dirty="0" err="1"/>
              <a:t>lpl</a:t>
            </a:r>
            <a:endParaRPr lang="en-NL" sz="1200" dirty="0"/>
          </a:p>
        </p:txBody>
      </p:sp>
    </p:spTree>
    <p:extLst>
      <p:ext uri="{BB962C8B-B14F-4D97-AF65-F5344CB8AC3E}">
        <p14:creationId xmlns:p14="http://schemas.microsoft.com/office/powerpoint/2010/main" val="1974974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 name="Group 357">
            <a:extLst>
              <a:ext uri="{FF2B5EF4-FFF2-40B4-BE49-F238E27FC236}">
                <a16:creationId xmlns:a16="http://schemas.microsoft.com/office/drawing/2014/main" id="{0678FD5F-34AB-4579-B63C-DEA6D07CA6D7}"/>
              </a:ext>
              <a:ext uri="{C183D7F6-B498-43B3-948B-1728B52AA6E4}">
                <adec:decorative xmlns:adec="http://schemas.microsoft.com/office/drawing/2017/decorative" val="1"/>
              </a:ext>
            </a:extLst>
          </p:cNvPr>
          <p:cNvGrpSpPr/>
          <p:nvPr/>
        </p:nvGrpSpPr>
        <p:grpSpPr>
          <a:xfrm>
            <a:off x="6285771" y="4474366"/>
            <a:ext cx="1443404" cy="1443418"/>
            <a:chOff x="10154386" y="4452483"/>
            <a:chExt cx="1443404" cy="1443418"/>
          </a:xfrm>
          <a:solidFill>
            <a:schemeClr val="tx1"/>
          </a:solidFill>
        </p:grpSpPr>
        <p:grpSp>
          <p:nvGrpSpPr>
            <p:cNvPr id="359" name="Graphic 4">
              <a:extLst>
                <a:ext uri="{FF2B5EF4-FFF2-40B4-BE49-F238E27FC236}">
                  <a16:creationId xmlns:a16="http://schemas.microsoft.com/office/drawing/2014/main" id="{3F4E9C3A-F2C7-4DC8-ABAD-52CFDB9FD7AE}"/>
                </a:ext>
              </a:extLst>
            </p:cNvPr>
            <p:cNvGrpSpPr/>
            <p:nvPr/>
          </p:nvGrpSpPr>
          <p:grpSpPr>
            <a:xfrm>
              <a:off x="10154386" y="4452483"/>
              <a:ext cx="1443404" cy="1443418"/>
              <a:chOff x="5734037" y="3067039"/>
              <a:chExt cx="724483" cy="724489"/>
            </a:xfrm>
            <a:grpFill/>
          </p:grpSpPr>
          <p:sp>
            <p:nvSpPr>
              <p:cNvPr id="530" name="Freeform: Shape 529">
                <a:extLst>
                  <a:ext uri="{FF2B5EF4-FFF2-40B4-BE49-F238E27FC236}">
                    <a16:creationId xmlns:a16="http://schemas.microsoft.com/office/drawing/2014/main" id="{3413E922-3C8E-4E15-B67F-D749EA52345E}"/>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31" name="Freeform: Shape 530">
                <a:extLst>
                  <a:ext uri="{FF2B5EF4-FFF2-40B4-BE49-F238E27FC236}">
                    <a16:creationId xmlns:a16="http://schemas.microsoft.com/office/drawing/2014/main" id="{18CF1DDC-21F4-4D38-8A9C-F3696DEADB25}"/>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30CB4AE3-5C12-40BD-9854-FD3582219553}"/>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01173E4C-FAC5-4874-B564-C42FA6A73BB7}"/>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A0FDBC77-5E29-446A-B5CB-E8F37F5BD0B5}"/>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57F92CFA-98F0-4E1D-B201-B49615481923}"/>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6DF26202-0737-4109-B5A4-36C9D5E49A4F}"/>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B1A31208-07B0-4B0E-ADBD-13A6B4ECA6E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F8EB3B6F-2273-4E4F-B5F4-D85CBCF83878}"/>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079828EB-8778-4CE6-8EB2-56712E94F3BA}"/>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3B54B221-0D71-433C-A539-EBB3177F9403}"/>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55AE9053-E609-4FF9-9671-3E243ACCE5C2}"/>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87D302D4-5FEA-4280-BA69-0A6D9B6FACF7}"/>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43" name="Freeform: Shape 542">
                <a:extLst>
                  <a:ext uri="{FF2B5EF4-FFF2-40B4-BE49-F238E27FC236}">
                    <a16:creationId xmlns:a16="http://schemas.microsoft.com/office/drawing/2014/main" id="{566D27B9-1A5E-45BC-9D81-B1317DD80473}"/>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4" name="Freeform: Shape 543">
                <a:extLst>
                  <a:ext uri="{FF2B5EF4-FFF2-40B4-BE49-F238E27FC236}">
                    <a16:creationId xmlns:a16="http://schemas.microsoft.com/office/drawing/2014/main" id="{10E8FA5E-4602-431B-9244-92EA9DB0B700}"/>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45" name="Freeform: Shape 544">
                <a:extLst>
                  <a:ext uri="{FF2B5EF4-FFF2-40B4-BE49-F238E27FC236}">
                    <a16:creationId xmlns:a16="http://schemas.microsoft.com/office/drawing/2014/main" id="{B3063633-BF4C-431E-88F2-EA0F0E5C2226}"/>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46" name="Freeform: Shape 545">
                <a:extLst>
                  <a:ext uri="{FF2B5EF4-FFF2-40B4-BE49-F238E27FC236}">
                    <a16:creationId xmlns:a16="http://schemas.microsoft.com/office/drawing/2014/main" id="{93F3C6F2-191D-42C8-9906-77A14A16869F}"/>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47" name="Freeform: Shape 546">
                <a:extLst>
                  <a:ext uri="{FF2B5EF4-FFF2-40B4-BE49-F238E27FC236}">
                    <a16:creationId xmlns:a16="http://schemas.microsoft.com/office/drawing/2014/main" id="{5937F220-9D6B-463F-8352-C6CF5BF92469}"/>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48" name="Freeform: Shape 547">
                <a:extLst>
                  <a:ext uri="{FF2B5EF4-FFF2-40B4-BE49-F238E27FC236}">
                    <a16:creationId xmlns:a16="http://schemas.microsoft.com/office/drawing/2014/main" id="{7BB1F353-76CC-4E4B-BC0B-AA16B6EB47BF}"/>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49" name="Freeform: Shape 548">
                <a:extLst>
                  <a:ext uri="{FF2B5EF4-FFF2-40B4-BE49-F238E27FC236}">
                    <a16:creationId xmlns:a16="http://schemas.microsoft.com/office/drawing/2014/main" id="{B7E27894-5040-49F8-8673-00CEDBE9B3E1}"/>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50" name="Freeform: Shape 549">
                <a:extLst>
                  <a:ext uri="{FF2B5EF4-FFF2-40B4-BE49-F238E27FC236}">
                    <a16:creationId xmlns:a16="http://schemas.microsoft.com/office/drawing/2014/main" id="{78E7FE5F-4F39-4687-8239-ED85B8AE52C7}"/>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51" name="Freeform: Shape 550">
                <a:extLst>
                  <a:ext uri="{FF2B5EF4-FFF2-40B4-BE49-F238E27FC236}">
                    <a16:creationId xmlns:a16="http://schemas.microsoft.com/office/drawing/2014/main" id="{571377E2-4423-4DE0-BEAA-06A29AEB2D26}"/>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52" name="Freeform: Shape 551">
                <a:extLst>
                  <a:ext uri="{FF2B5EF4-FFF2-40B4-BE49-F238E27FC236}">
                    <a16:creationId xmlns:a16="http://schemas.microsoft.com/office/drawing/2014/main" id="{525B02B8-23A5-4D44-9DC8-F85EE157CAB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3" name="Freeform: Shape 552">
                <a:extLst>
                  <a:ext uri="{FF2B5EF4-FFF2-40B4-BE49-F238E27FC236}">
                    <a16:creationId xmlns:a16="http://schemas.microsoft.com/office/drawing/2014/main" id="{653C2F21-B31B-45AC-8994-D7AE8B33ABBC}"/>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4" name="Freeform: Shape 553">
                <a:extLst>
                  <a:ext uri="{FF2B5EF4-FFF2-40B4-BE49-F238E27FC236}">
                    <a16:creationId xmlns:a16="http://schemas.microsoft.com/office/drawing/2014/main" id="{695CD952-B4DA-463A-A0AC-F9B9E7C6C90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5" name="Freeform: Shape 554">
                <a:extLst>
                  <a:ext uri="{FF2B5EF4-FFF2-40B4-BE49-F238E27FC236}">
                    <a16:creationId xmlns:a16="http://schemas.microsoft.com/office/drawing/2014/main" id="{880E3CCC-63C8-4350-8AE7-20968843965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6" name="Freeform: Shape 555">
                <a:extLst>
                  <a:ext uri="{FF2B5EF4-FFF2-40B4-BE49-F238E27FC236}">
                    <a16:creationId xmlns:a16="http://schemas.microsoft.com/office/drawing/2014/main" id="{2D65D325-EE04-46C5-B541-FB56ADAD164F}"/>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57" name="Freeform: Shape 556">
                <a:extLst>
                  <a:ext uri="{FF2B5EF4-FFF2-40B4-BE49-F238E27FC236}">
                    <a16:creationId xmlns:a16="http://schemas.microsoft.com/office/drawing/2014/main" id="{D42D5048-BA0D-42AF-84AB-5A69885D791E}"/>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40ADD9D9-29FD-4B2F-B283-60AA7076816D}"/>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9DC83D35-AC7F-45AB-857F-C5748DB3F4D0}"/>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82467D21-032E-42C4-8180-CF3A587AF0D9}"/>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993B3BFE-3F83-4011-A631-0D8E8AF1E831}"/>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8C17CBCD-A847-4CD7-AF84-04AF01232E5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570F5C67-F1B5-45E4-9AF6-E86BAB0DE274}"/>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610D93F2-AE27-4C5B-9959-2884C68A2AFC}"/>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3C5BF392-2388-4D9F-8411-9CDFEE3167F2}"/>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298187E4-A4A7-40FF-9827-9A9873968346}"/>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4462CFF5-AE2B-42AC-B335-A8B218307E7F}"/>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6F559695-BE09-47FA-9A6E-7ADD8CE50E68}"/>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FE6B89C3-FC6B-491F-A80D-4EB11D862E5E}"/>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3F78403B-F0F8-44A1-AB61-EA8A9A936D5C}"/>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0EC46A00-CD71-4C8C-9904-0B7FF4C1681F}"/>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56B0161E-A013-4B56-B7AB-4F6344722F8E}"/>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4EB6EFD5-461F-4FE5-8103-70F035DAB92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B539D9B2-85FD-47E6-90F2-8D7397E38649}"/>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3325A9F5-4ACD-43DF-939F-B19A23602D5A}"/>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76" name="Freeform: Shape 575">
                <a:extLst>
                  <a:ext uri="{FF2B5EF4-FFF2-40B4-BE49-F238E27FC236}">
                    <a16:creationId xmlns:a16="http://schemas.microsoft.com/office/drawing/2014/main" id="{B7A41716-DE4A-4E43-AB31-BBBCEA6F191F}"/>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77" name="Freeform: Shape 576">
                <a:extLst>
                  <a:ext uri="{FF2B5EF4-FFF2-40B4-BE49-F238E27FC236}">
                    <a16:creationId xmlns:a16="http://schemas.microsoft.com/office/drawing/2014/main" id="{D3C5FB17-7996-4315-AC2D-2BA361E9E0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78" name="Freeform: Shape 577">
                <a:extLst>
                  <a:ext uri="{FF2B5EF4-FFF2-40B4-BE49-F238E27FC236}">
                    <a16:creationId xmlns:a16="http://schemas.microsoft.com/office/drawing/2014/main" id="{654E7BA3-B8FC-4834-8695-ED2D52681004}"/>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79" name="Freeform: Shape 578">
                <a:extLst>
                  <a:ext uri="{FF2B5EF4-FFF2-40B4-BE49-F238E27FC236}">
                    <a16:creationId xmlns:a16="http://schemas.microsoft.com/office/drawing/2014/main" id="{7685E943-A309-4BFF-9E98-8F2C6B93BD49}"/>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A8565657-5BB5-47E2-A8A5-855F6A734DC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81" name="Freeform: Shape 580">
                <a:extLst>
                  <a:ext uri="{FF2B5EF4-FFF2-40B4-BE49-F238E27FC236}">
                    <a16:creationId xmlns:a16="http://schemas.microsoft.com/office/drawing/2014/main" id="{9C38D40F-CB06-4495-878C-97F460570EA1}"/>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582" name="Freeform: Shape 581">
                <a:extLst>
                  <a:ext uri="{FF2B5EF4-FFF2-40B4-BE49-F238E27FC236}">
                    <a16:creationId xmlns:a16="http://schemas.microsoft.com/office/drawing/2014/main" id="{698FB33D-1754-4994-98A8-3E59D37B2E31}"/>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83" name="Freeform: Shape 582">
                <a:extLst>
                  <a:ext uri="{FF2B5EF4-FFF2-40B4-BE49-F238E27FC236}">
                    <a16:creationId xmlns:a16="http://schemas.microsoft.com/office/drawing/2014/main" id="{E67A87CD-EF4F-4574-B6F2-F9B2A069B216}"/>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584" name="Freeform: Shape 583">
                <a:extLst>
                  <a:ext uri="{FF2B5EF4-FFF2-40B4-BE49-F238E27FC236}">
                    <a16:creationId xmlns:a16="http://schemas.microsoft.com/office/drawing/2014/main" id="{D8D2325A-2041-4AB9-8F3E-21B553A6222B}"/>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18802D23-713C-4392-A464-5095D1387B05}"/>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86" name="Freeform: Shape 585">
                <a:extLst>
                  <a:ext uri="{FF2B5EF4-FFF2-40B4-BE49-F238E27FC236}">
                    <a16:creationId xmlns:a16="http://schemas.microsoft.com/office/drawing/2014/main" id="{33FB1CB4-7C87-4EBD-81FA-B92A686719C0}"/>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87" name="Freeform: Shape 586">
                <a:extLst>
                  <a:ext uri="{FF2B5EF4-FFF2-40B4-BE49-F238E27FC236}">
                    <a16:creationId xmlns:a16="http://schemas.microsoft.com/office/drawing/2014/main" id="{AE402412-D2F8-4A91-B1CF-A000F3275249}"/>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588" name="Freeform: Shape 587">
                <a:extLst>
                  <a:ext uri="{FF2B5EF4-FFF2-40B4-BE49-F238E27FC236}">
                    <a16:creationId xmlns:a16="http://schemas.microsoft.com/office/drawing/2014/main" id="{983DF4CC-86F2-4081-ACEF-B1772CF6E754}"/>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9BC0C6E7-6EEB-4342-8E7B-906852735CF1}"/>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590" name="Freeform: Shape 589">
                <a:extLst>
                  <a:ext uri="{FF2B5EF4-FFF2-40B4-BE49-F238E27FC236}">
                    <a16:creationId xmlns:a16="http://schemas.microsoft.com/office/drawing/2014/main" id="{20EC9637-9426-4FAE-8662-2FBD0656A4DD}"/>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91" name="Freeform: Shape 590">
                <a:extLst>
                  <a:ext uri="{FF2B5EF4-FFF2-40B4-BE49-F238E27FC236}">
                    <a16:creationId xmlns:a16="http://schemas.microsoft.com/office/drawing/2014/main" id="{571B82AB-E889-4481-909D-157C19C3223F}"/>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F77C950D-CA6F-46FC-A40C-064DAF041D2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3" name="Freeform: Shape 592">
                <a:extLst>
                  <a:ext uri="{FF2B5EF4-FFF2-40B4-BE49-F238E27FC236}">
                    <a16:creationId xmlns:a16="http://schemas.microsoft.com/office/drawing/2014/main" id="{CA6C6E17-22A7-4EBD-A9BD-A97421EDCCD1}"/>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594" name="Freeform: Shape 593">
                <a:extLst>
                  <a:ext uri="{FF2B5EF4-FFF2-40B4-BE49-F238E27FC236}">
                    <a16:creationId xmlns:a16="http://schemas.microsoft.com/office/drawing/2014/main" id="{EC9B35D9-1D01-4E8F-BD0E-41AE3DC997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5" name="Freeform: Shape 594">
                <a:extLst>
                  <a:ext uri="{FF2B5EF4-FFF2-40B4-BE49-F238E27FC236}">
                    <a16:creationId xmlns:a16="http://schemas.microsoft.com/office/drawing/2014/main" id="{FB14347A-35FB-44A6-9D88-5F8911B5B206}"/>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BFE78E2F-54BD-42AA-8A80-2A8E65151D7E}"/>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97" name="Freeform: Shape 596">
                <a:extLst>
                  <a:ext uri="{FF2B5EF4-FFF2-40B4-BE49-F238E27FC236}">
                    <a16:creationId xmlns:a16="http://schemas.microsoft.com/office/drawing/2014/main" id="{84A6C720-3CC2-4B81-80FD-BDFAACAE4F59}"/>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40BEA6F8-6438-436C-A6A5-08E52A109B13}"/>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99" name="Freeform: Shape 598">
                <a:extLst>
                  <a:ext uri="{FF2B5EF4-FFF2-40B4-BE49-F238E27FC236}">
                    <a16:creationId xmlns:a16="http://schemas.microsoft.com/office/drawing/2014/main" id="{A6BC3BF1-0E2A-4B1A-AABF-CFE30B1324B3}"/>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C92C4250-1495-476D-84ED-897F0DF27695}"/>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01" name="Freeform: Shape 600">
                <a:extLst>
                  <a:ext uri="{FF2B5EF4-FFF2-40B4-BE49-F238E27FC236}">
                    <a16:creationId xmlns:a16="http://schemas.microsoft.com/office/drawing/2014/main" id="{6D21BCEC-2E72-4BEC-8141-4750091ABEBD}"/>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602" name="Freeform: Shape 601">
                <a:extLst>
                  <a:ext uri="{FF2B5EF4-FFF2-40B4-BE49-F238E27FC236}">
                    <a16:creationId xmlns:a16="http://schemas.microsoft.com/office/drawing/2014/main" id="{53F2F981-8F89-444D-A385-AAD22B4C3368}"/>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3" name="Freeform: Shape 602">
                <a:extLst>
                  <a:ext uri="{FF2B5EF4-FFF2-40B4-BE49-F238E27FC236}">
                    <a16:creationId xmlns:a16="http://schemas.microsoft.com/office/drawing/2014/main" id="{CF011EE6-029C-4DA5-90E4-CECDC65D3305}"/>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4" name="Freeform: Shape 603">
                <a:extLst>
                  <a:ext uri="{FF2B5EF4-FFF2-40B4-BE49-F238E27FC236}">
                    <a16:creationId xmlns:a16="http://schemas.microsoft.com/office/drawing/2014/main" id="{193F09B9-ABD8-49E6-8ABE-A0E9DB7FA4AB}"/>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5" name="Freeform: Shape 604">
                <a:extLst>
                  <a:ext uri="{FF2B5EF4-FFF2-40B4-BE49-F238E27FC236}">
                    <a16:creationId xmlns:a16="http://schemas.microsoft.com/office/drawing/2014/main" id="{2BAADD9B-9767-4178-8284-524309B68CEE}"/>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606" name="Freeform: Shape 605">
                <a:extLst>
                  <a:ext uri="{FF2B5EF4-FFF2-40B4-BE49-F238E27FC236}">
                    <a16:creationId xmlns:a16="http://schemas.microsoft.com/office/drawing/2014/main" id="{9F34A6FF-2282-4802-A8C9-BAEBA3B04675}"/>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7" name="Freeform: Shape 606">
                <a:extLst>
                  <a:ext uri="{FF2B5EF4-FFF2-40B4-BE49-F238E27FC236}">
                    <a16:creationId xmlns:a16="http://schemas.microsoft.com/office/drawing/2014/main" id="{A7444222-8F4F-4407-BEF0-E05188B19732}"/>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608" name="Freeform: Shape 607">
                <a:extLst>
                  <a:ext uri="{FF2B5EF4-FFF2-40B4-BE49-F238E27FC236}">
                    <a16:creationId xmlns:a16="http://schemas.microsoft.com/office/drawing/2014/main" id="{237F723C-ED3E-4D05-A50B-FAFB88F8C501}"/>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9" name="Freeform: Shape 608">
                <a:extLst>
                  <a:ext uri="{FF2B5EF4-FFF2-40B4-BE49-F238E27FC236}">
                    <a16:creationId xmlns:a16="http://schemas.microsoft.com/office/drawing/2014/main" id="{8187BC04-C74D-4034-8BE7-1E2097AC173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0" name="Freeform: Shape 609">
                <a:extLst>
                  <a:ext uri="{FF2B5EF4-FFF2-40B4-BE49-F238E27FC236}">
                    <a16:creationId xmlns:a16="http://schemas.microsoft.com/office/drawing/2014/main" id="{52C85FA5-B52E-4BA2-BB24-BC7D441E7083}"/>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1" name="Freeform: Shape 610">
                <a:extLst>
                  <a:ext uri="{FF2B5EF4-FFF2-40B4-BE49-F238E27FC236}">
                    <a16:creationId xmlns:a16="http://schemas.microsoft.com/office/drawing/2014/main" id="{D6B938EC-45EE-4071-9645-A39A1256A323}"/>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612" name="Freeform: Shape 611">
                <a:extLst>
                  <a:ext uri="{FF2B5EF4-FFF2-40B4-BE49-F238E27FC236}">
                    <a16:creationId xmlns:a16="http://schemas.microsoft.com/office/drawing/2014/main" id="{A8FA2146-EAE2-47AB-9943-40DBE7EB9D3F}"/>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3" name="Freeform: Shape 612">
                <a:extLst>
                  <a:ext uri="{FF2B5EF4-FFF2-40B4-BE49-F238E27FC236}">
                    <a16:creationId xmlns:a16="http://schemas.microsoft.com/office/drawing/2014/main" id="{D650034F-67F9-404A-AD93-D5A4AAEEB8A3}"/>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614" name="Freeform: Shape 613">
                <a:extLst>
                  <a:ext uri="{FF2B5EF4-FFF2-40B4-BE49-F238E27FC236}">
                    <a16:creationId xmlns:a16="http://schemas.microsoft.com/office/drawing/2014/main" id="{87145B53-6622-4C56-8273-4AB145C8899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5" name="Freeform: Shape 614">
                <a:extLst>
                  <a:ext uri="{FF2B5EF4-FFF2-40B4-BE49-F238E27FC236}">
                    <a16:creationId xmlns:a16="http://schemas.microsoft.com/office/drawing/2014/main" id="{EA8019CF-A60B-4822-A4B6-23488AAB24E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6" name="Freeform: Shape 615">
                <a:extLst>
                  <a:ext uri="{FF2B5EF4-FFF2-40B4-BE49-F238E27FC236}">
                    <a16:creationId xmlns:a16="http://schemas.microsoft.com/office/drawing/2014/main" id="{6ED680FA-A8F4-41A5-8835-CD501E21B197}"/>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7" name="Freeform: Shape 616">
                <a:extLst>
                  <a:ext uri="{FF2B5EF4-FFF2-40B4-BE49-F238E27FC236}">
                    <a16:creationId xmlns:a16="http://schemas.microsoft.com/office/drawing/2014/main" id="{7DD1E3F0-FAF5-48A6-B375-29FCB991A5D8}"/>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618" name="Freeform: Shape 617">
                <a:extLst>
                  <a:ext uri="{FF2B5EF4-FFF2-40B4-BE49-F238E27FC236}">
                    <a16:creationId xmlns:a16="http://schemas.microsoft.com/office/drawing/2014/main" id="{BD241887-D6DB-4CE9-8FBA-F50C0BFF225A}"/>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9" name="Freeform: Shape 618">
                <a:extLst>
                  <a:ext uri="{FF2B5EF4-FFF2-40B4-BE49-F238E27FC236}">
                    <a16:creationId xmlns:a16="http://schemas.microsoft.com/office/drawing/2014/main" id="{F31DB01E-4B18-4A95-9F27-804EF1F277F6}"/>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620" name="Freeform: Shape 619">
                <a:extLst>
                  <a:ext uri="{FF2B5EF4-FFF2-40B4-BE49-F238E27FC236}">
                    <a16:creationId xmlns:a16="http://schemas.microsoft.com/office/drawing/2014/main" id="{028F8710-CBFD-4D93-BB92-81992D87EADC}"/>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1" name="Freeform: Shape 620">
                <a:extLst>
                  <a:ext uri="{FF2B5EF4-FFF2-40B4-BE49-F238E27FC236}">
                    <a16:creationId xmlns:a16="http://schemas.microsoft.com/office/drawing/2014/main" id="{78BC1D4F-671A-458D-8128-420CA578C1F6}"/>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622" name="Freeform: Shape 621">
                <a:extLst>
                  <a:ext uri="{FF2B5EF4-FFF2-40B4-BE49-F238E27FC236}">
                    <a16:creationId xmlns:a16="http://schemas.microsoft.com/office/drawing/2014/main" id="{6E6AC824-1936-4FFF-ACFE-90DF419E5260}"/>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23" name="Freeform: Shape 622">
                <a:extLst>
                  <a:ext uri="{FF2B5EF4-FFF2-40B4-BE49-F238E27FC236}">
                    <a16:creationId xmlns:a16="http://schemas.microsoft.com/office/drawing/2014/main" id="{C15D645C-55CF-4BAB-9F87-8A9DABF7C773}"/>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24" name="Freeform: Shape 623">
                <a:extLst>
                  <a:ext uri="{FF2B5EF4-FFF2-40B4-BE49-F238E27FC236}">
                    <a16:creationId xmlns:a16="http://schemas.microsoft.com/office/drawing/2014/main" id="{7959D8F0-11B0-460A-8540-FAC737514B23}"/>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25" name="Freeform: Shape 624">
                <a:extLst>
                  <a:ext uri="{FF2B5EF4-FFF2-40B4-BE49-F238E27FC236}">
                    <a16:creationId xmlns:a16="http://schemas.microsoft.com/office/drawing/2014/main" id="{01DE1000-158C-4ECD-B9DE-8CF7281BD806}"/>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26" name="Freeform: Shape 625">
                <a:extLst>
                  <a:ext uri="{FF2B5EF4-FFF2-40B4-BE49-F238E27FC236}">
                    <a16:creationId xmlns:a16="http://schemas.microsoft.com/office/drawing/2014/main" id="{F07564DF-D233-45F2-94A4-C01A2A098F9C}"/>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27" name="Freeform: Shape 626">
                <a:extLst>
                  <a:ext uri="{FF2B5EF4-FFF2-40B4-BE49-F238E27FC236}">
                    <a16:creationId xmlns:a16="http://schemas.microsoft.com/office/drawing/2014/main" id="{1F707734-5039-4890-A360-8AB2DFD630E5}"/>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28" name="Freeform: Shape 627">
                <a:extLst>
                  <a:ext uri="{FF2B5EF4-FFF2-40B4-BE49-F238E27FC236}">
                    <a16:creationId xmlns:a16="http://schemas.microsoft.com/office/drawing/2014/main" id="{43701FE2-84A3-4A4B-A5C7-0FBA87731CFF}"/>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29" name="Freeform: Shape 628">
                <a:extLst>
                  <a:ext uri="{FF2B5EF4-FFF2-40B4-BE49-F238E27FC236}">
                    <a16:creationId xmlns:a16="http://schemas.microsoft.com/office/drawing/2014/main" id="{8B593795-D2ED-4DB5-B4D3-A4E4828107C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630" name="Freeform: Shape 629">
                <a:extLst>
                  <a:ext uri="{FF2B5EF4-FFF2-40B4-BE49-F238E27FC236}">
                    <a16:creationId xmlns:a16="http://schemas.microsoft.com/office/drawing/2014/main" id="{4C95CB5C-1D4D-4CA7-9071-DE42963BE5C3}"/>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1" name="Freeform: Shape 630">
                <a:extLst>
                  <a:ext uri="{FF2B5EF4-FFF2-40B4-BE49-F238E27FC236}">
                    <a16:creationId xmlns:a16="http://schemas.microsoft.com/office/drawing/2014/main" id="{17F411FD-AA3D-4393-9B3D-95AA8BC29009}"/>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2" name="Freeform: Shape 631">
                <a:extLst>
                  <a:ext uri="{FF2B5EF4-FFF2-40B4-BE49-F238E27FC236}">
                    <a16:creationId xmlns:a16="http://schemas.microsoft.com/office/drawing/2014/main" id="{8023700A-4F66-4D7A-820B-EFFAD2408995}"/>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3" name="Freeform: Shape 632">
                <a:extLst>
                  <a:ext uri="{FF2B5EF4-FFF2-40B4-BE49-F238E27FC236}">
                    <a16:creationId xmlns:a16="http://schemas.microsoft.com/office/drawing/2014/main" id="{E1DD69FB-4BC7-477F-8227-DF9C34CDA92A}"/>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634" name="Freeform: Shape 633">
                <a:extLst>
                  <a:ext uri="{FF2B5EF4-FFF2-40B4-BE49-F238E27FC236}">
                    <a16:creationId xmlns:a16="http://schemas.microsoft.com/office/drawing/2014/main" id="{6BAF3DAF-F514-4DF3-987A-B8369117773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5" name="Freeform: Shape 634">
                <a:extLst>
                  <a:ext uri="{FF2B5EF4-FFF2-40B4-BE49-F238E27FC236}">
                    <a16:creationId xmlns:a16="http://schemas.microsoft.com/office/drawing/2014/main" id="{B4B49AC3-D912-425B-86BD-B68A35E2C979}"/>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36" name="Freeform: Shape 635">
                <a:extLst>
                  <a:ext uri="{FF2B5EF4-FFF2-40B4-BE49-F238E27FC236}">
                    <a16:creationId xmlns:a16="http://schemas.microsoft.com/office/drawing/2014/main" id="{6159CEB4-0CD6-437E-A0C3-40C630FB492B}"/>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7" name="Freeform: Shape 636">
                <a:extLst>
                  <a:ext uri="{FF2B5EF4-FFF2-40B4-BE49-F238E27FC236}">
                    <a16:creationId xmlns:a16="http://schemas.microsoft.com/office/drawing/2014/main" id="{07B6777D-8A21-4E33-AEE4-B67D2C705E7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8" name="Freeform: Shape 637">
                <a:extLst>
                  <a:ext uri="{FF2B5EF4-FFF2-40B4-BE49-F238E27FC236}">
                    <a16:creationId xmlns:a16="http://schemas.microsoft.com/office/drawing/2014/main" id="{548831B3-4D45-45B1-A5C5-5EEDB0937CAE}"/>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9" name="Freeform: Shape 638">
                <a:extLst>
                  <a:ext uri="{FF2B5EF4-FFF2-40B4-BE49-F238E27FC236}">
                    <a16:creationId xmlns:a16="http://schemas.microsoft.com/office/drawing/2014/main" id="{B004EBFF-A6BE-404B-AADD-42ECBED938C8}"/>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0" name="Freeform: Shape 639">
                <a:extLst>
                  <a:ext uri="{FF2B5EF4-FFF2-40B4-BE49-F238E27FC236}">
                    <a16:creationId xmlns:a16="http://schemas.microsoft.com/office/drawing/2014/main" id="{082A5EA1-7995-48E4-8787-6004CE4B17C2}"/>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1" name="Freeform: Shape 640">
                <a:extLst>
                  <a:ext uri="{FF2B5EF4-FFF2-40B4-BE49-F238E27FC236}">
                    <a16:creationId xmlns:a16="http://schemas.microsoft.com/office/drawing/2014/main" id="{B4367C08-AA10-4BF8-9D99-8FB8D4D87678}"/>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2" name="Freeform: Shape 641">
                <a:extLst>
                  <a:ext uri="{FF2B5EF4-FFF2-40B4-BE49-F238E27FC236}">
                    <a16:creationId xmlns:a16="http://schemas.microsoft.com/office/drawing/2014/main" id="{D9CFBF19-AE42-4A25-B5C9-74E4A7E20BB4}"/>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43" name="Freeform: Shape 642">
                <a:extLst>
                  <a:ext uri="{FF2B5EF4-FFF2-40B4-BE49-F238E27FC236}">
                    <a16:creationId xmlns:a16="http://schemas.microsoft.com/office/drawing/2014/main" id="{20439223-FC30-44EE-84D0-5902D5CB32D3}"/>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4" name="Freeform: Shape 643">
                <a:extLst>
                  <a:ext uri="{FF2B5EF4-FFF2-40B4-BE49-F238E27FC236}">
                    <a16:creationId xmlns:a16="http://schemas.microsoft.com/office/drawing/2014/main" id="{4715F22A-DF1F-44F4-B188-072C6221F71E}"/>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5" name="Freeform: Shape 644">
                <a:extLst>
                  <a:ext uri="{FF2B5EF4-FFF2-40B4-BE49-F238E27FC236}">
                    <a16:creationId xmlns:a16="http://schemas.microsoft.com/office/drawing/2014/main" id="{F8C30CA8-5C7F-4E0D-867C-AB17F34E3520}"/>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6" name="Freeform: Shape 645">
                <a:extLst>
                  <a:ext uri="{FF2B5EF4-FFF2-40B4-BE49-F238E27FC236}">
                    <a16:creationId xmlns:a16="http://schemas.microsoft.com/office/drawing/2014/main" id="{9AF0FA39-6F6A-4C93-B920-7B0D14C004EC}"/>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7" name="Freeform: Shape 646">
                <a:extLst>
                  <a:ext uri="{FF2B5EF4-FFF2-40B4-BE49-F238E27FC236}">
                    <a16:creationId xmlns:a16="http://schemas.microsoft.com/office/drawing/2014/main" id="{3BC1B30E-0CED-4634-96F4-DE70247E5502}"/>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8" name="Freeform: Shape 647">
                <a:extLst>
                  <a:ext uri="{FF2B5EF4-FFF2-40B4-BE49-F238E27FC236}">
                    <a16:creationId xmlns:a16="http://schemas.microsoft.com/office/drawing/2014/main" id="{2AFAD481-5691-4D2F-881E-7B1D25E648CC}"/>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9" name="Freeform: Shape 648">
                <a:extLst>
                  <a:ext uri="{FF2B5EF4-FFF2-40B4-BE49-F238E27FC236}">
                    <a16:creationId xmlns:a16="http://schemas.microsoft.com/office/drawing/2014/main" id="{E47D8C2D-9EC0-4C73-A796-605DD55A766A}"/>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50" name="Freeform: Shape 649">
                <a:extLst>
                  <a:ext uri="{FF2B5EF4-FFF2-40B4-BE49-F238E27FC236}">
                    <a16:creationId xmlns:a16="http://schemas.microsoft.com/office/drawing/2014/main" id="{D85DCDF9-DBC1-4B6C-852F-65A9581F4DEF}"/>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51" name="Freeform: Shape 650">
                <a:extLst>
                  <a:ext uri="{FF2B5EF4-FFF2-40B4-BE49-F238E27FC236}">
                    <a16:creationId xmlns:a16="http://schemas.microsoft.com/office/drawing/2014/main" id="{64ECE27B-6AA1-48A0-867E-3809F6DA46C6}"/>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52" name="Freeform: Shape 651">
                <a:extLst>
                  <a:ext uri="{FF2B5EF4-FFF2-40B4-BE49-F238E27FC236}">
                    <a16:creationId xmlns:a16="http://schemas.microsoft.com/office/drawing/2014/main" id="{986F7C22-0993-45E9-A3BF-692FE46BFA9B}"/>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53" name="Freeform: Shape 652">
                <a:extLst>
                  <a:ext uri="{FF2B5EF4-FFF2-40B4-BE49-F238E27FC236}">
                    <a16:creationId xmlns:a16="http://schemas.microsoft.com/office/drawing/2014/main" id="{38E3CB5B-4D61-4832-9818-F32F7A462D8F}"/>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54" name="Freeform: Shape 653">
                <a:extLst>
                  <a:ext uri="{FF2B5EF4-FFF2-40B4-BE49-F238E27FC236}">
                    <a16:creationId xmlns:a16="http://schemas.microsoft.com/office/drawing/2014/main" id="{092D2E33-4036-4E15-A25A-249C13AB273D}"/>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55" name="Freeform: Shape 654">
                <a:extLst>
                  <a:ext uri="{FF2B5EF4-FFF2-40B4-BE49-F238E27FC236}">
                    <a16:creationId xmlns:a16="http://schemas.microsoft.com/office/drawing/2014/main" id="{87EEB4B3-4E5C-44AA-8CD3-7B65788D5BFB}"/>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56" name="Freeform: Shape 655">
                <a:extLst>
                  <a:ext uri="{FF2B5EF4-FFF2-40B4-BE49-F238E27FC236}">
                    <a16:creationId xmlns:a16="http://schemas.microsoft.com/office/drawing/2014/main" id="{D2443D76-93A9-4821-94AA-47081C0C384C}"/>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57" name="Freeform: Shape 656">
                <a:extLst>
                  <a:ext uri="{FF2B5EF4-FFF2-40B4-BE49-F238E27FC236}">
                    <a16:creationId xmlns:a16="http://schemas.microsoft.com/office/drawing/2014/main" id="{9DC27C49-F086-402B-B92C-615FCF9CF92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658" name="Freeform: Shape 657">
                <a:extLst>
                  <a:ext uri="{FF2B5EF4-FFF2-40B4-BE49-F238E27FC236}">
                    <a16:creationId xmlns:a16="http://schemas.microsoft.com/office/drawing/2014/main" id="{4FCA1789-F592-41E1-B2F8-72B77D71B7D8}"/>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59" name="Freeform: Shape 658">
                <a:extLst>
                  <a:ext uri="{FF2B5EF4-FFF2-40B4-BE49-F238E27FC236}">
                    <a16:creationId xmlns:a16="http://schemas.microsoft.com/office/drawing/2014/main" id="{001CD308-DE8A-4065-9DF8-0606B72D3043}"/>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0" name="Freeform: Shape 659">
                <a:extLst>
                  <a:ext uri="{FF2B5EF4-FFF2-40B4-BE49-F238E27FC236}">
                    <a16:creationId xmlns:a16="http://schemas.microsoft.com/office/drawing/2014/main" id="{E62EFB24-B809-4AB3-8270-C817E3A0D286}"/>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1" name="Freeform: Shape 660">
                <a:extLst>
                  <a:ext uri="{FF2B5EF4-FFF2-40B4-BE49-F238E27FC236}">
                    <a16:creationId xmlns:a16="http://schemas.microsoft.com/office/drawing/2014/main" id="{0AC4FF89-8725-409D-A6E8-8FC0713C7E2E}"/>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662" name="Freeform: Shape 661">
                <a:extLst>
                  <a:ext uri="{FF2B5EF4-FFF2-40B4-BE49-F238E27FC236}">
                    <a16:creationId xmlns:a16="http://schemas.microsoft.com/office/drawing/2014/main" id="{1281F403-8312-487D-A62A-CC9980C0C793}"/>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3" name="Freeform: Shape 662">
                <a:extLst>
                  <a:ext uri="{FF2B5EF4-FFF2-40B4-BE49-F238E27FC236}">
                    <a16:creationId xmlns:a16="http://schemas.microsoft.com/office/drawing/2014/main" id="{AC552800-50A4-48CD-9091-C2D7E309B24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64" name="Freeform: Shape 663">
                <a:extLst>
                  <a:ext uri="{FF2B5EF4-FFF2-40B4-BE49-F238E27FC236}">
                    <a16:creationId xmlns:a16="http://schemas.microsoft.com/office/drawing/2014/main" id="{30F9CDD2-4F2C-415F-BC99-5E3FC4DFF76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65" name="Freeform: Shape 664">
                <a:extLst>
                  <a:ext uri="{FF2B5EF4-FFF2-40B4-BE49-F238E27FC236}">
                    <a16:creationId xmlns:a16="http://schemas.microsoft.com/office/drawing/2014/main" id="{BB7B2B7D-C505-4274-8A0D-8651E227CC8A}"/>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666" name="Freeform: Shape 665">
                <a:extLst>
                  <a:ext uri="{FF2B5EF4-FFF2-40B4-BE49-F238E27FC236}">
                    <a16:creationId xmlns:a16="http://schemas.microsoft.com/office/drawing/2014/main" id="{290A03AB-C619-4188-8DC7-9A3356BA6BA9}"/>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67" name="Freeform: Shape 666">
                <a:extLst>
                  <a:ext uri="{FF2B5EF4-FFF2-40B4-BE49-F238E27FC236}">
                    <a16:creationId xmlns:a16="http://schemas.microsoft.com/office/drawing/2014/main" id="{3E8F5F64-60EC-482E-90C5-DF3B8662579C}"/>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668" name="Freeform: Shape 667">
                <a:extLst>
                  <a:ext uri="{FF2B5EF4-FFF2-40B4-BE49-F238E27FC236}">
                    <a16:creationId xmlns:a16="http://schemas.microsoft.com/office/drawing/2014/main" id="{053289D0-A465-41D1-933F-6B6BEE9284B6}"/>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69" name="Freeform: Shape 668">
                <a:extLst>
                  <a:ext uri="{FF2B5EF4-FFF2-40B4-BE49-F238E27FC236}">
                    <a16:creationId xmlns:a16="http://schemas.microsoft.com/office/drawing/2014/main" id="{6ABE97AE-377F-40BB-B938-4D0636B09FC4}"/>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70" name="Freeform: Shape 669">
                <a:extLst>
                  <a:ext uri="{FF2B5EF4-FFF2-40B4-BE49-F238E27FC236}">
                    <a16:creationId xmlns:a16="http://schemas.microsoft.com/office/drawing/2014/main" id="{4491EEA1-7ED4-4314-87E9-021E6A9A1FAB}"/>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71" name="Freeform: Shape 670">
                <a:extLst>
                  <a:ext uri="{FF2B5EF4-FFF2-40B4-BE49-F238E27FC236}">
                    <a16:creationId xmlns:a16="http://schemas.microsoft.com/office/drawing/2014/main" id="{CBB06EE9-53A3-4257-8058-A607ED95E7A5}"/>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672" name="Freeform: Shape 671">
                <a:extLst>
                  <a:ext uri="{FF2B5EF4-FFF2-40B4-BE49-F238E27FC236}">
                    <a16:creationId xmlns:a16="http://schemas.microsoft.com/office/drawing/2014/main" id="{B55A2626-A652-4CE0-8C56-35F5FE603B41}"/>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73" name="Freeform: Shape 672">
                <a:extLst>
                  <a:ext uri="{FF2B5EF4-FFF2-40B4-BE49-F238E27FC236}">
                    <a16:creationId xmlns:a16="http://schemas.microsoft.com/office/drawing/2014/main" id="{DAC23461-AD5F-4630-8EB3-FC35869ED93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674" name="Freeform: Shape 673">
                <a:extLst>
                  <a:ext uri="{FF2B5EF4-FFF2-40B4-BE49-F238E27FC236}">
                    <a16:creationId xmlns:a16="http://schemas.microsoft.com/office/drawing/2014/main" id="{3353175B-83E8-4999-B313-AC745367A20E}"/>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675" name="Freeform: Shape 674">
                <a:extLst>
                  <a:ext uri="{FF2B5EF4-FFF2-40B4-BE49-F238E27FC236}">
                    <a16:creationId xmlns:a16="http://schemas.microsoft.com/office/drawing/2014/main" id="{0EE6105B-4621-4574-806A-61666A30F7FE}"/>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76" name="Freeform: Shape 675">
                <a:extLst>
                  <a:ext uri="{FF2B5EF4-FFF2-40B4-BE49-F238E27FC236}">
                    <a16:creationId xmlns:a16="http://schemas.microsoft.com/office/drawing/2014/main" id="{FA33834A-DE19-42FD-9D6A-F4861235D90D}"/>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77" name="Freeform: Shape 676">
                <a:extLst>
                  <a:ext uri="{FF2B5EF4-FFF2-40B4-BE49-F238E27FC236}">
                    <a16:creationId xmlns:a16="http://schemas.microsoft.com/office/drawing/2014/main" id="{A8DFCA39-1F90-4AA2-97D3-5AFBFDD04B29}"/>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678" name="Freeform: Shape 677">
                <a:extLst>
                  <a:ext uri="{FF2B5EF4-FFF2-40B4-BE49-F238E27FC236}">
                    <a16:creationId xmlns:a16="http://schemas.microsoft.com/office/drawing/2014/main" id="{97A8F0CA-A224-48B1-A889-7AA76EBE6130}"/>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79" name="Freeform: Shape 678">
                <a:extLst>
                  <a:ext uri="{FF2B5EF4-FFF2-40B4-BE49-F238E27FC236}">
                    <a16:creationId xmlns:a16="http://schemas.microsoft.com/office/drawing/2014/main" id="{315B1367-717A-4415-969E-8BE95FF5433E}"/>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680" name="Freeform: Shape 679">
                <a:extLst>
                  <a:ext uri="{FF2B5EF4-FFF2-40B4-BE49-F238E27FC236}">
                    <a16:creationId xmlns:a16="http://schemas.microsoft.com/office/drawing/2014/main" id="{0D6192E5-24B8-4CDC-AF4C-65AF28E3DF43}"/>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1" name="Freeform: Shape 680">
                <a:extLst>
                  <a:ext uri="{FF2B5EF4-FFF2-40B4-BE49-F238E27FC236}">
                    <a16:creationId xmlns:a16="http://schemas.microsoft.com/office/drawing/2014/main" id="{01205C66-7123-4D25-8842-9116CB12FDB8}"/>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2" name="Freeform: Shape 681">
                <a:extLst>
                  <a:ext uri="{FF2B5EF4-FFF2-40B4-BE49-F238E27FC236}">
                    <a16:creationId xmlns:a16="http://schemas.microsoft.com/office/drawing/2014/main" id="{7F92347F-2DC9-4152-BB44-78CF3F099A71}"/>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3" name="Freeform: Shape 682">
                <a:extLst>
                  <a:ext uri="{FF2B5EF4-FFF2-40B4-BE49-F238E27FC236}">
                    <a16:creationId xmlns:a16="http://schemas.microsoft.com/office/drawing/2014/main" id="{0DDDB410-F5CF-4A4C-986F-9BDF481D7635}"/>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684" name="Freeform: Shape 683">
                <a:extLst>
                  <a:ext uri="{FF2B5EF4-FFF2-40B4-BE49-F238E27FC236}">
                    <a16:creationId xmlns:a16="http://schemas.microsoft.com/office/drawing/2014/main" id="{430A9E6B-69B6-403F-B95E-46E830FF10B5}"/>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5" name="Freeform: Shape 684">
                <a:extLst>
                  <a:ext uri="{FF2B5EF4-FFF2-40B4-BE49-F238E27FC236}">
                    <a16:creationId xmlns:a16="http://schemas.microsoft.com/office/drawing/2014/main" id="{5EF8408C-2D3B-4B85-A718-D61C9DABCD0F}"/>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686" name="Freeform: Shape 685">
                <a:extLst>
                  <a:ext uri="{FF2B5EF4-FFF2-40B4-BE49-F238E27FC236}">
                    <a16:creationId xmlns:a16="http://schemas.microsoft.com/office/drawing/2014/main" id="{53FF8CA4-6039-4F92-80E2-033195598B68}"/>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7" name="Freeform: Shape 686">
                <a:extLst>
                  <a:ext uri="{FF2B5EF4-FFF2-40B4-BE49-F238E27FC236}">
                    <a16:creationId xmlns:a16="http://schemas.microsoft.com/office/drawing/2014/main" id="{9CD31550-B601-43AF-AACC-1F91C4965DAC}"/>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8" name="Freeform: Shape 687">
                <a:extLst>
                  <a:ext uri="{FF2B5EF4-FFF2-40B4-BE49-F238E27FC236}">
                    <a16:creationId xmlns:a16="http://schemas.microsoft.com/office/drawing/2014/main" id="{B5C86689-5EB5-4E17-B920-F50F4ED8EA0E}"/>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9" name="Freeform: Shape 688">
                <a:extLst>
                  <a:ext uri="{FF2B5EF4-FFF2-40B4-BE49-F238E27FC236}">
                    <a16:creationId xmlns:a16="http://schemas.microsoft.com/office/drawing/2014/main" id="{F3D81F06-CE08-4356-831C-44A95272887A}"/>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690" name="Freeform: Shape 689">
                <a:extLst>
                  <a:ext uri="{FF2B5EF4-FFF2-40B4-BE49-F238E27FC236}">
                    <a16:creationId xmlns:a16="http://schemas.microsoft.com/office/drawing/2014/main" id="{4F769B64-F86E-4A23-B814-B0946E1B9D8A}"/>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1" name="Freeform: Shape 690">
                <a:extLst>
                  <a:ext uri="{FF2B5EF4-FFF2-40B4-BE49-F238E27FC236}">
                    <a16:creationId xmlns:a16="http://schemas.microsoft.com/office/drawing/2014/main" id="{382C3B1F-D3CB-43C5-BB87-1172D038D402}"/>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692" name="Freeform: Shape 691">
                <a:extLst>
                  <a:ext uri="{FF2B5EF4-FFF2-40B4-BE49-F238E27FC236}">
                    <a16:creationId xmlns:a16="http://schemas.microsoft.com/office/drawing/2014/main" id="{6B48E3EB-79F5-41E1-84EB-6D9FCF15F035}"/>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3" name="Freeform: Shape 692">
                <a:extLst>
                  <a:ext uri="{FF2B5EF4-FFF2-40B4-BE49-F238E27FC236}">
                    <a16:creationId xmlns:a16="http://schemas.microsoft.com/office/drawing/2014/main" id="{8EC0C827-68A5-49F1-83D7-6CC0F8059660}"/>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94" name="Freeform: Shape 693">
                <a:extLst>
                  <a:ext uri="{FF2B5EF4-FFF2-40B4-BE49-F238E27FC236}">
                    <a16:creationId xmlns:a16="http://schemas.microsoft.com/office/drawing/2014/main" id="{14F7C89F-8315-43FB-AA82-3FF6B3234E84}"/>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95" name="Freeform: Shape 694">
                <a:extLst>
                  <a:ext uri="{FF2B5EF4-FFF2-40B4-BE49-F238E27FC236}">
                    <a16:creationId xmlns:a16="http://schemas.microsoft.com/office/drawing/2014/main" id="{7B8136F8-9F3F-4E98-9D82-2F9C7F514846}"/>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696" name="Freeform: Shape 695">
                <a:extLst>
                  <a:ext uri="{FF2B5EF4-FFF2-40B4-BE49-F238E27FC236}">
                    <a16:creationId xmlns:a16="http://schemas.microsoft.com/office/drawing/2014/main" id="{4BA6D7B7-EAD0-4A32-BDED-F9C91269395C}"/>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97" name="Freeform: Shape 696">
                <a:extLst>
                  <a:ext uri="{FF2B5EF4-FFF2-40B4-BE49-F238E27FC236}">
                    <a16:creationId xmlns:a16="http://schemas.microsoft.com/office/drawing/2014/main" id="{37FB7933-82C8-40A6-A45E-DC8F8DBDD13C}"/>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698" name="Freeform: Shape 697">
                <a:extLst>
                  <a:ext uri="{FF2B5EF4-FFF2-40B4-BE49-F238E27FC236}">
                    <a16:creationId xmlns:a16="http://schemas.microsoft.com/office/drawing/2014/main" id="{2A2BF75E-8544-4D56-B66C-522BC23699E9}"/>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360" name="Graphic 4">
              <a:extLst>
                <a:ext uri="{FF2B5EF4-FFF2-40B4-BE49-F238E27FC236}">
                  <a16:creationId xmlns:a16="http://schemas.microsoft.com/office/drawing/2014/main" id="{90943495-530B-473F-84AE-789332DE83CD}"/>
                </a:ext>
              </a:extLst>
            </p:cNvPr>
            <p:cNvGrpSpPr/>
            <p:nvPr/>
          </p:nvGrpSpPr>
          <p:grpSpPr>
            <a:xfrm>
              <a:off x="10154386" y="4452483"/>
              <a:ext cx="1443404" cy="1443418"/>
              <a:chOff x="5734037" y="3067039"/>
              <a:chExt cx="724483" cy="724489"/>
            </a:xfrm>
            <a:grpFill/>
          </p:grpSpPr>
          <p:sp>
            <p:nvSpPr>
              <p:cNvPr id="361" name="Freeform: Shape 360">
                <a:extLst>
                  <a:ext uri="{FF2B5EF4-FFF2-40B4-BE49-F238E27FC236}">
                    <a16:creationId xmlns:a16="http://schemas.microsoft.com/office/drawing/2014/main" id="{3767B366-349D-42B1-874F-9887F5C790DB}"/>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A518C71F-07B0-49D7-B246-7C05014438DD}"/>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B93A23FA-2C79-4F6C-A56D-E55ABAED6AF2}"/>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9332801F-2FF9-43F7-971E-E35865C20FC8}"/>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0FCFC289-1442-470D-B219-2E66B10A63BA}"/>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4C9D1765-CF81-41C0-ADAD-BAD669EF714C}"/>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8967146A-2FAC-4429-B608-58B34589BA82}"/>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9B368C27-EEE9-4A70-83B1-A8C77D7FAAB8}"/>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D5455D43-5B6F-4A74-BD0D-ABF3B69F04AE}"/>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063DF015-D7AA-4CD9-856D-C8CB1C8AB26C}"/>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C590D895-DFE8-4541-8FBB-534E33A69110}"/>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34C73AC7-AD1F-4E9B-8CB7-60F31E16109A}"/>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D6745D0F-56A2-44E8-8A42-AB7BB07D5D8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EBBAA542-D4E4-4ECD-BB66-9AC2846C3BD9}"/>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4E3A24AB-CB69-47B0-9E13-F89F46EE0B01}"/>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88AFCECE-C7AE-4E06-A198-D4472DFB06C4}"/>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01E95A89-2D40-47AF-A199-089AEA868A99}"/>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BD74ACD6-B40A-4F09-B738-D655F0DA4377}"/>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CB1FEBEF-B3F1-446B-BAF0-4AD4E475E51F}"/>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E1F02008-0820-4971-B680-2110AF9D03A6}"/>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F385992A-B02C-4726-9B86-8207D1916F8F}"/>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C85C6F8E-F127-4075-BFCA-CB0816891DEC}"/>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60120E0A-4F35-4B90-94AD-8DE8C3C7838E}"/>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3AADAEC3-ADF6-4B46-9A21-CD1F1045BFD6}"/>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7C859036-3A38-4D3E-8831-C84C4021BE1E}"/>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34C8EB36-AAA3-48ED-8E21-4D9E8A918CB4}"/>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217C97D9-D45E-47A8-A8C5-E7CC148C0463}"/>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E9A24FE8-E08E-42C1-A869-C33C967AB2BF}"/>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8CF6829F-6AB3-422B-8F18-A2F07E6FFC2D}"/>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64820C3C-C8EA-4CEF-AFE4-96E5B25C17AB}"/>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BAF4662A-27C8-4641-9EB6-22CA2C480F8A}"/>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B6907F9E-10B9-4807-BAAC-771601498ED9}"/>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77B776F8-8311-4F7A-895E-9E972A03D207}"/>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4" name="Freeform: Shape 393">
                <a:extLst>
                  <a:ext uri="{FF2B5EF4-FFF2-40B4-BE49-F238E27FC236}">
                    <a16:creationId xmlns:a16="http://schemas.microsoft.com/office/drawing/2014/main" id="{01206D24-5EE6-4A96-BF83-C3CD94EE2AC1}"/>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B7269D5F-BE63-4DC8-89AC-572C3F2A3F43}"/>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6" name="Freeform: Shape 395">
                <a:extLst>
                  <a:ext uri="{FF2B5EF4-FFF2-40B4-BE49-F238E27FC236}">
                    <a16:creationId xmlns:a16="http://schemas.microsoft.com/office/drawing/2014/main" id="{53E3042C-5764-4402-B7EA-97BA19001302}"/>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97" name="Freeform: Shape 396">
                <a:extLst>
                  <a:ext uri="{FF2B5EF4-FFF2-40B4-BE49-F238E27FC236}">
                    <a16:creationId xmlns:a16="http://schemas.microsoft.com/office/drawing/2014/main" id="{C1A32C05-7AD9-4888-AFF6-75DBB66B14EF}"/>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AF517339-36E6-4FC3-B917-EA3059F43150}"/>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9" name="Freeform: Shape 398">
                <a:extLst>
                  <a:ext uri="{FF2B5EF4-FFF2-40B4-BE49-F238E27FC236}">
                    <a16:creationId xmlns:a16="http://schemas.microsoft.com/office/drawing/2014/main" id="{6045D82C-0AA5-4DBC-AFF1-506C87A92BDD}"/>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ABE31A09-9D7F-4F1A-93AE-4D3DE594772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1DEF2B08-C394-459C-B0C8-97DA40CFAE77}"/>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2" name="Freeform: Shape 401">
                <a:extLst>
                  <a:ext uri="{FF2B5EF4-FFF2-40B4-BE49-F238E27FC236}">
                    <a16:creationId xmlns:a16="http://schemas.microsoft.com/office/drawing/2014/main" id="{E6F53E29-D855-4DD9-B63E-22910E44150F}"/>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3" name="Freeform: Shape 402">
                <a:extLst>
                  <a:ext uri="{FF2B5EF4-FFF2-40B4-BE49-F238E27FC236}">
                    <a16:creationId xmlns:a16="http://schemas.microsoft.com/office/drawing/2014/main" id="{4B8C47F7-78AE-4B79-ABB1-BDFBB95AB76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04" name="Freeform: Shape 403">
                <a:extLst>
                  <a:ext uri="{FF2B5EF4-FFF2-40B4-BE49-F238E27FC236}">
                    <a16:creationId xmlns:a16="http://schemas.microsoft.com/office/drawing/2014/main" id="{207211F0-C0BC-4C61-A239-4474DD8F743A}"/>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0F8DEEC3-EAD9-41E2-959C-14AC1FD8835E}"/>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3B06FA38-3C5C-4B77-BB78-FB54F051A1BA}"/>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7" name="Freeform: Shape 406">
                <a:extLst>
                  <a:ext uri="{FF2B5EF4-FFF2-40B4-BE49-F238E27FC236}">
                    <a16:creationId xmlns:a16="http://schemas.microsoft.com/office/drawing/2014/main" id="{6F8F8AA3-3FB1-4D65-BB12-1BD53C3C1A7B}"/>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22D55C86-0F60-470A-B024-BB1814B30E5C}"/>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9485F692-FDBD-4F85-A2D0-E58DBE87DBF1}"/>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6BC0E404-2D06-4DF0-AAF5-79D3AC9253DE}"/>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86000D9E-D5C0-4970-A551-9512303F66A3}"/>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2" name="Freeform: Shape 411">
                <a:extLst>
                  <a:ext uri="{FF2B5EF4-FFF2-40B4-BE49-F238E27FC236}">
                    <a16:creationId xmlns:a16="http://schemas.microsoft.com/office/drawing/2014/main" id="{0B4FDCED-B259-4BAB-9942-E9D1FD35AAC2}"/>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413" name="Freeform: Shape 412">
                <a:extLst>
                  <a:ext uri="{FF2B5EF4-FFF2-40B4-BE49-F238E27FC236}">
                    <a16:creationId xmlns:a16="http://schemas.microsoft.com/office/drawing/2014/main" id="{93DEA510-2E97-42C0-BE08-BF8E7E75AEAB}"/>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4" name="Freeform: Shape 413">
                <a:extLst>
                  <a:ext uri="{FF2B5EF4-FFF2-40B4-BE49-F238E27FC236}">
                    <a16:creationId xmlns:a16="http://schemas.microsoft.com/office/drawing/2014/main" id="{3EF277BF-E136-47A2-A932-06F09CDEE2F0}"/>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415" name="Freeform: Shape 414">
                <a:extLst>
                  <a:ext uri="{FF2B5EF4-FFF2-40B4-BE49-F238E27FC236}">
                    <a16:creationId xmlns:a16="http://schemas.microsoft.com/office/drawing/2014/main" id="{D4EBE082-DB54-487A-A80A-0497060457C8}"/>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16" name="Freeform: Shape 415">
                <a:extLst>
                  <a:ext uri="{FF2B5EF4-FFF2-40B4-BE49-F238E27FC236}">
                    <a16:creationId xmlns:a16="http://schemas.microsoft.com/office/drawing/2014/main" id="{72594CBA-94C0-4EF0-B605-99C81179AAD0}"/>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7" name="Freeform: Shape 416">
                <a:extLst>
                  <a:ext uri="{FF2B5EF4-FFF2-40B4-BE49-F238E27FC236}">
                    <a16:creationId xmlns:a16="http://schemas.microsoft.com/office/drawing/2014/main" id="{D42BC895-CD1F-4849-A98F-2DA7665BDDE6}"/>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FA5FD881-44F0-4CD2-9904-73FC6A1958A6}"/>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419" name="Freeform: Shape 418">
                <a:extLst>
                  <a:ext uri="{FF2B5EF4-FFF2-40B4-BE49-F238E27FC236}">
                    <a16:creationId xmlns:a16="http://schemas.microsoft.com/office/drawing/2014/main" id="{8F8482F4-97CD-4310-9EA7-4C8E68C67C8A}"/>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0" name="Freeform: Shape 419">
                <a:extLst>
                  <a:ext uri="{FF2B5EF4-FFF2-40B4-BE49-F238E27FC236}">
                    <a16:creationId xmlns:a16="http://schemas.microsoft.com/office/drawing/2014/main" id="{DC7EB5B6-506C-44CC-8B50-AEB44EA2E0C0}"/>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9D470525-26E0-44FA-B266-95BEB7D6CD9B}"/>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22" name="Freeform: Shape 421">
                <a:extLst>
                  <a:ext uri="{FF2B5EF4-FFF2-40B4-BE49-F238E27FC236}">
                    <a16:creationId xmlns:a16="http://schemas.microsoft.com/office/drawing/2014/main" id="{C7440C5E-3529-4A50-9572-12C875BEB25B}"/>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3" name="Freeform: Shape 422">
                <a:extLst>
                  <a:ext uri="{FF2B5EF4-FFF2-40B4-BE49-F238E27FC236}">
                    <a16:creationId xmlns:a16="http://schemas.microsoft.com/office/drawing/2014/main" id="{B83AEDA5-A019-4339-ADFF-71329F5F7E6D}"/>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A949EC9C-34CB-43E7-B976-7D55CBB7838A}"/>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25" name="Freeform: Shape 424">
                <a:extLst>
                  <a:ext uri="{FF2B5EF4-FFF2-40B4-BE49-F238E27FC236}">
                    <a16:creationId xmlns:a16="http://schemas.microsoft.com/office/drawing/2014/main" id="{E12B4CA3-9CD5-4DDE-90A2-53174314CF0D}"/>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6" name="Freeform: Shape 425">
                <a:extLst>
                  <a:ext uri="{FF2B5EF4-FFF2-40B4-BE49-F238E27FC236}">
                    <a16:creationId xmlns:a16="http://schemas.microsoft.com/office/drawing/2014/main" id="{9E50CC18-0504-41D3-897A-A25DB4C4CF35}"/>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27" name="Freeform: Shape 426">
                <a:extLst>
                  <a:ext uri="{FF2B5EF4-FFF2-40B4-BE49-F238E27FC236}">
                    <a16:creationId xmlns:a16="http://schemas.microsoft.com/office/drawing/2014/main" id="{509F8296-93D2-4D02-9894-A4C0B126221B}"/>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28" name="Freeform: Shape 427">
                <a:extLst>
                  <a:ext uri="{FF2B5EF4-FFF2-40B4-BE49-F238E27FC236}">
                    <a16:creationId xmlns:a16="http://schemas.microsoft.com/office/drawing/2014/main" id="{817AE456-C5E7-4A15-9F84-FFFB4C07B21E}"/>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9D202874-BA53-4DFD-97C4-02788E951A56}"/>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30" name="Freeform: Shape 429">
                <a:extLst>
                  <a:ext uri="{FF2B5EF4-FFF2-40B4-BE49-F238E27FC236}">
                    <a16:creationId xmlns:a16="http://schemas.microsoft.com/office/drawing/2014/main" id="{13617452-46D8-416C-92B3-014E072BB618}"/>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431" name="Freeform: Shape 430">
                <a:extLst>
                  <a:ext uri="{FF2B5EF4-FFF2-40B4-BE49-F238E27FC236}">
                    <a16:creationId xmlns:a16="http://schemas.microsoft.com/office/drawing/2014/main" id="{FB59AAE6-9E24-47E9-861C-1D30A58BC05B}"/>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32" name="Freeform: Shape 431">
                <a:extLst>
                  <a:ext uri="{FF2B5EF4-FFF2-40B4-BE49-F238E27FC236}">
                    <a16:creationId xmlns:a16="http://schemas.microsoft.com/office/drawing/2014/main" id="{2CB5A477-87A5-4EBA-BB12-51C54D48CCBE}"/>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C87AEDBA-40A3-4745-A820-BB3F31CEAAE1}"/>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07D5F9B1-9C5D-4694-B76A-D88982E41C3C}"/>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0A4E22DE-90FA-4D02-9CCE-88D402A6E335}"/>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D206CF39-FEB0-45BE-9FE9-889F9F297B21}"/>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6E1F2AB5-E290-4F34-81C2-2BFCCE47AD14}"/>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227FC8FA-2582-4D44-BCD2-F049E3757AC2}"/>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4D65BA1C-ECDB-4E03-A6C2-9DC9F3FEB29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8F55F608-7CDE-426C-A8B2-2CA9A67027AF}"/>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7F7DF7E0-7EC3-4872-B1FE-D4983B0454B8}"/>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5FA5030D-714F-42A7-B9FE-C7B3EBE30B84}"/>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D38DC60C-61F8-4C55-8F1B-5789AC7F375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A0D6DB9E-C876-4FFE-9B78-5C297B103550}"/>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963CCE38-0824-4596-B5D6-AD666230EE4F}"/>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8240163D-0523-4306-BD28-2CCBC8EA8877}"/>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0D8C80EF-D175-42AE-9ACE-93E87F7E3AF7}"/>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04B80B21-2264-4B32-9D1D-368C05009204}"/>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348017FB-C0E9-4D32-B178-AF1AEC303CBA}"/>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C0C4E753-60D8-441C-942A-5567B2EB15D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95F43A48-17EE-4500-B91F-27E19009B63C}"/>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F6B85DF5-A81A-4CEE-9962-7B970DD10245}"/>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8272B96B-5128-48FB-91F7-34F2102397E2}"/>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CB730111-B703-4A46-96FC-7AC471B75BA0}"/>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D64DB54B-1B6E-4953-86CD-042D32142CB0}"/>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3153178E-DC06-42A7-92DC-9D4E71E20AAA}"/>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F71AEE50-A9F3-4971-87D0-7EFC495576ED}"/>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3B35532D-70DD-4794-B387-1DB8DBBC0940}"/>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8430D504-E0D1-4AEB-92F8-EC840F7537B8}"/>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3A9582A3-D6C2-40D7-BC8B-58BA908069E2}"/>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E7CEC754-E994-4AF7-9C5E-26ED67CBD6C0}"/>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8121DB85-1835-47BD-A8EB-95106708FA04}"/>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3342355F-8CE9-48E5-9BA7-4C209B0B509B}"/>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4" name="Freeform: Shape 463">
                <a:extLst>
                  <a:ext uri="{FF2B5EF4-FFF2-40B4-BE49-F238E27FC236}">
                    <a16:creationId xmlns:a16="http://schemas.microsoft.com/office/drawing/2014/main" id="{895B8BEA-A52F-4B45-9D48-2AC9BFCD73D9}"/>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65" name="Freeform: Shape 464">
                <a:extLst>
                  <a:ext uri="{FF2B5EF4-FFF2-40B4-BE49-F238E27FC236}">
                    <a16:creationId xmlns:a16="http://schemas.microsoft.com/office/drawing/2014/main" id="{FE34F41F-D3EA-43A3-A050-A5FDB89A8FDB}"/>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BE73BF9F-3201-4149-A7DC-BE89246883F3}"/>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F9681C18-0EF7-4ABA-A4B5-9A418CC7A3C3}"/>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72A33F24-6087-4184-97BD-07E8BECD5FF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E4A980FF-60D9-4AD2-B1B5-5F3C72BC4A6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44908F31-E2C9-467D-A146-8EB7FD28E472}"/>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D9E3E62C-A793-4DEB-9943-5A31C7F41F55}"/>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EAE34B18-C56E-4FD6-B9DA-651DE6D259D6}"/>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1B538C2B-ED6B-4EA3-BCD6-787419FB5175}"/>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CADD4ED1-4541-45B1-8322-58759983DA4B}"/>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ECB96BF9-6350-4899-B1B5-717524C6B546}"/>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5D5D1DE5-B846-4B59-A7A4-1333855E167F}"/>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01741524-7208-425F-B147-3613A97BC78E}"/>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6C809104-0EF6-40E1-ACA4-FE4647CC9EE4}"/>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74E7EA95-AC9C-4DAD-8E83-DE4F3A5659FE}"/>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5B02EC07-9524-484C-AACE-93DBB5D7F868}"/>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B5ACAEE3-17E3-4D15-AF69-0E64BFA8C9F1}"/>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6422A6F2-5476-464B-9E32-9C3970B0D421}"/>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EA675E32-A340-4084-8C57-255312321BBE}"/>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9B7A6BD3-755B-4C48-80F9-6DB58F9ED3A8}"/>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A8EF64E2-E186-4492-BE53-2C10954081EE}"/>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18CE7D28-90A2-4A18-9102-5A524093BC0A}"/>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54A39114-85A8-459A-948B-33DCC398A64C}"/>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D1743375-E6C1-4A42-BD8D-1D75163EDA2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BA8E7E64-850A-4F04-86CC-02D9584AD161}"/>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621C7CC0-8F0E-421C-B3E6-D109A819C9F6}"/>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1762A35A-6031-4748-9ECD-298754020B75}"/>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19BBD743-0A49-41A3-A065-2CD2881BE7A1}"/>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75541598-7215-42B9-BE64-B63323B27BB3}"/>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35343DAF-04C0-44E9-9DF0-757C7A73CE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3368FA43-A8FE-42CC-8FAC-DBB4BF7E504F}"/>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1533C5AC-78D3-4EC6-8ED9-CC2C2173F79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7884193F-8DB2-4038-A49D-CA1C095B75B4}"/>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6CE6A414-403E-40FC-856C-5D136195204E}"/>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20EA4B14-C111-4DDF-B294-60142E4ED49E}"/>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259B2682-3026-4E80-948A-996CEFB1D48D}"/>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AE628C82-864F-492B-9914-8358132A8E3F}"/>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739A1A14-BB2D-460D-8C3D-F3F9849B3AC4}"/>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B0219A77-162D-47D9-A705-EA8070F3CDFB}"/>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6C625662-68C2-4FAB-8E4D-02926529F35C}"/>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89FA2038-1054-4206-B04C-16EEE83023D9}"/>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EE6F65D4-630A-43E3-8AC3-8C5926C8E74C}"/>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A68B1E58-6AFC-466D-AE1B-588E95DE6FB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2205C1A6-9892-492A-88DC-0D48FDFAAA4A}"/>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F73B5FE8-289D-4DA8-99B4-DD0FDC1913F3}"/>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DBD29DE7-AA05-49CF-9155-3792A72BAF13}"/>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E6DED502-E1B3-427C-B01E-3112BA2EDAB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666641FA-6892-4A5A-A8B5-580D25DE06F9}"/>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70E5D5E3-EB6C-4541-B807-6793EAA3075B}"/>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14" name="Freeform: Shape 513">
                <a:extLst>
                  <a:ext uri="{FF2B5EF4-FFF2-40B4-BE49-F238E27FC236}">
                    <a16:creationId xmlns:a16="http://schemas.microsoft.com/office/drawing/2014/main" id="{E29D10B9-2B19-4CD7-99B7-BF328927ADE0}"/>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699C9811-DF5A-4853-8619-FE7F1CF7310B}"/>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16" name="Freeform: Shape 515">
                <a:extLst>
                  <a:ext uri="{FF2B5EF4-FFF2-40B4-BE49-F238E27FC236}">
                    <a16:creationId xmlns:a16="http://schemas.microsoft.com/office/drawing/2014/main" id="{6ED55D2E-D181-49C8-A39E-ACBF887102AA}"/>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517" name="Freeform: Shape 516">
                <a:extLst>
                  <a:ext uri="{FF2B5EF4-FFF2-40B4-BE49-F238E27FC236}">
                    <a16:creationId xmlns:a16="http://schemas.microsoft.com/office/drawing/2014/main" id="{BBD1C593-937B-42D1-B18C-5A0F3CD0B2EA}"/>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18" name="Freeform: Shape 517">
                <a:extLst>
                  <a:ext uri="{FF2B5EF4-FFF2-40B4-BE49-F238E27FC236}">
                    <a16:creationId xmlns:a16="http://schemas.microsoft.com/office/drawing/2014/main" id="{0CF12858-3499-4309-9F6D-248B296069CD}"/>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19" name="Freeform: Shape 518">
                <a:extLst>
                  <a:ext uri="{FF2B5EF4-FFF2-40B4-BE49-F238E27FC236}">
                    <a16:creationId xmlns:a16="http://schemas.microsoft.com/office/drawing/2014/main" id="{6CD67F99-6BAA-44F6-80AD-3253844A0BEE}"/>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20" name="Freeform: Shape 519">
                <a:extLst>
                  <a:ext uri="{FF2B5EF4-FFF2-40B4-BE49-F238E27FC236}">
                    <a16:creationId xmlns:a16="http://schemas.microsoft.com/office/drawing/2014/main" id="{18FEEEE2-FBDF-46D4-BDFE-0CB488364A14}"/>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521" name="Freeform: Shape 520">
                <a:extLst>
                  <a:ext uri="{FF2B5EF4-FFF2-40B4-BE49-F238E27FC236}">
                    <a16:creationId xmlns:a16="http://schemas.microsoft.com/office/drawing/2014/main" id="{707341B3-D13D-4A09-9474-A001C0EF4E41}"/>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22" name="Freeform: Shape 521">
                <a:extLst>
                  <a:ext uri="{FF2B5EF4-FFF2-40B4-BE49-F238E27FC236}">
                    <a16:creationId xmlns:a16="http://schemas.microsoft.com/office/drawing/2014/main" id="{21E03EE2-D0CE-4063-A766-E0F7D239452C}"/>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523" name="Freeform: Shape 522">
                <a:extLst>
                  <a:ext uri="{FF2B5EF4-FFF2-40B4-BE49-F238E27FC236}">
                    <a16:creationId xmlns:a16="http://schemas.microsoft.com/office/drawing/2014/main" id="{AA0874C5-7A88-47DC-9AF3-99C8FB4D490C}"/>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24" name="Freeform: Shape 523">
                <a:extLst>
                  <a:ext uri="{FF2B5EF4-FFF2-40B4-BE49-F238E27FC236}">
                    <a16:creationId xmlns:a16="http://schemas.microsoft.com/office/drawing/2014/main" id="{E06536EC-A81A-4C9F-B7E8-31D99177987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5" name="Freeform: Shape 524">
                <a:extLst>
                  <a:ext uri="{FF2B5EF4-FFF2-40B4-BE49-F238E27FC236}">
                    <a16:creationId xmlns:a16="http://schemas.microsoft.com/office/drawing/2014/main" id="{F5A994DE-95C1-4A97-AB1E-72B60EC9E0DA}"/>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10D0DB5E-5C38-4402-8EEB-1714923DDE98}"/>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5DB170E7-B4F8-45BC-AF43-11938479B124}"/>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53CE7624-3869-4A6E-81ED-B9731EE12FC1}"/>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5EDBADAA-BE87-4B05-BB6B-69EECA8A9AC8}"/>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
        <p:nvSpPr>
          <p:cNvPr id="14" name="Title 13">
            <a:extLst>
              <a:ext uri="{FF2B5EF4-FFF2-40B4-BE49-F238E27FC236}">
                <a16:creationId xmlns:a16="http://schemas.microsoft.com/office/drawing/2014/main" id="{456F5772-7564-4881-B837-657B30A093F1}"/>
              </a:ext>
            </a:extLst>
          </p:cNvPr>
          <p:cNvSpPr>
            <a:spLocks noGrp="1"/>
          </p:cNvSpPr>
          <p:nvPr>
            <p:ph type="title"/>
          </p:nvPr>
        </p:nvSpPr>
        <p:spPr>
          <a:xfrm>
            <a:off x="946521" y="396117"/>
            <a:ext cx="5217172" cy="1158857"/>
          </a:xfrm>
        </p:spPr>
        <p:txBody>
          <a:bodyPr/>
          <a:lstStyle/>
          <a:p>
            <a:r>
              <a:rPr lang="en-US" dirty="0" err="1"/>
              <a:t>Inhoud</a:t>
            </a:r>
            <a:endParaRPr lang="en-US" dirty="0"/>
          </a:p>
        </p:txBody>
      </p:sp>
      <p:sp>
        <p:nvSpPr>
          <p:cNvPr id="15" name="Content Placeholder 14">
            <a:extLst>
              <a:ext uri="{FF2B5EF4-FFF2-40B4-BE49-F238E27FC236}">
                <a16:creationId xmlns:a16="http://schemas.microsoft.com/office/drawing/2014/main" id="{877EFCB6-6556-43EB-AFF2-8E29AEAA0430}"/>
              </a:ext>
            </a:extLst>
          </p:cNvPr>
          <p:cNvSpPr>
            <a:spLocks noGrp="1"/>
          </p:cNvSpPr>
          <p:nvPr>
            <p:ph idx="1"/>
          </p:nvPr>
        </p:nvSpPr>
        <p:spPr>
          <a:xfrm>
            <a:off x="946520" y="1747592"/>
            <a:ext cx="5217173" cy="4351338"/>
          </a:xfrm>
        </p:spPr>
        <p:txBody>
          <a:bodyPr>
            <a:normAutofit/>
          </a:bodyPr>
          <a:lstStyle/>
          <a:p>
            <a:pPr marL="342900" indent="-342900">
              <a:buFont typeface="Arial" panose="020B0604020202020204" pitchFamily="34" charset="0"/>
              <a:buChar char="•"/>
            </a:pPr>
            <a:r>
              <a:rPr lang="en-US" dirty="0"/>
              <a:t>Baseline</a:t>
            </a:r>
          </a:p>
          <a:p>
            <a:pPr marL="0" indent="0"/>
            <a:endParaRPr lang="en-US" dirty="0"/>
          </a:p>
          <a:p>
            <a:pPr marL="342900" indent="-342900">
              <a:buFont typeface="Arial" panose="020B0604020202020204" pitchFamily="34" charset="0"/>
              <a:buChar char="•"/>
            </a:pPr>
            <a:r>
              <a:rPr lang="en-US" dirty="0"/>
              <a:t>Memes &amp; Internet</a:t>
            </a:r>
          </a:p>
          <a:p>
            <a:pPr marL="0" indent="0"/>
            <a:endParaRPr lang="en-US" dirty="0"/>
          </a:p>
          <a:p>
            <a:pPr marL="342900" indent="-342900">
              <a:buFont typeface="Arial" panose="020B0604020202020204" pitchFamily="34" charset="0"/>
              <a:buChar char="•"/>
            </a:pPr>
            <a:r>
              <a:rPr lang="en-US" dirty="0"/>
              <a:t>Viral </a:t>
            </a:r>
            <a:r>
              <a:rPr lang="en-US" dirty="0" err="1"/>
              <a:t>Doomscroll</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Dark Side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Memes </a:t>
            </a:r>
            <a:r>
              <a:rPr lang="en-US" dirty="0" err="1"/>
              <a:t>inzetten</a:t>
            </a:r>
            <a:r>
              <a:rPr lang="en-US" dirty="0"/>
              <a:t>?</a:t>
            </a:r>
          </a:p>
        </p:txBody>
      </p:sp>
      <p:pic>
        <p:nvPicPr>
          <p:cNvPr id="12" name="Picture Placeholder 11">
            <a:extLst>
              <a:ext uri="{FF2B5EF4-FFF2-40B4-BE49-F238E27FC236}">
                <a16:creationId xmlns:a16="http://schemas.microsoft.com/office/drawing/2014/main" id="{FB517080-7F1E-4897-9287-A1BC57BD64B8}"/>
              </a:ext>
            </a:extLst>
          </p:cNvPr>
          <p:cNvPicPr>
            <a:picLocks noGrp="1" noChangeAspect="1"/>
          </p:cNvPicPr>
          <p:nvPr>
            <p:ph type="pic" sz="quarter" idx="13"/>
          </p:nvPr>
        </p:nvPicPr>
        <p:blipFill rotWithShape="1">
          <a:blip r:embed="rId2"/>
          <a:srcRect b="22676"/>
          <a:stretch/>
        </p:blipFill>
        <p:spPr>
          <a:xfrm>
            <a:off x="6197157" y="1778774"/>
            <a:ext cx="4826886" cy="2487757"/>
          </a:xfrm>
        </p:spPr>
      </p:pic>
      <p:sp>
        <p:nvSpPr>
          <p:cNvPr id="8" name="Footer Placeholder 7">
            <a:extLst>
              <a:ext uri="{FF2B5EF4-FFF2-40B4-BE49-F238E27FC236}">
                <a16:creationId xmlns:a16="http://schemas.microsoft.com/office/drawing/2014/main" id="{801862DC-F6B7-4570-83DF-78DD0C80D3CF}"/>
              </a:ext>
            </a:extLst>
          </p:cNvPr>
          <p:cNvSpPr>
            <a:spLocks noGrp="1"/>
          </p:cNvSpPr>
          <p:nvPr>
            <p:ph type="ftr" sz="quarter" idx="11"/>
          </p:nvPr>
        </p:nvSpPr>
        <p:spPr/>
        <p:txBody>
          <a:bodyPr/>
          <a:lstStyle/>
          <a:p>
            <a:r>
              <a:rPr lang="en-US" dirty="0" err="1"/>
              <a:t>Boomercollege</a:t>
            </a:r>
            <a:endParaRPr lang="en-US" dirty="0"/>
          </a:p>
        </p:txBody>
      </p:sp>
      <p:pic>
        <p:nvPicPr>
          <p:cNvPr id="3" name="Picture Placeholder 4">
            <a:extLst>
              <a:ext uri="{FF2B5EF4-FFF2-40B4-BE49-F238E27FC236}">
                <a16:creationId xmlns:a16="http://schemas.microsoft.com/office/drawing/2014/main" id="{E6396AAC-E7D8-A0C6-156C-0435E95AF387}"/>
              </a:ext>
            </a:extLst>
          </p:cNvPr>
          <p:cNvPicPr>
            <a:picLocks noChangeAspect="1"/>
          </p:cNvPicPr>
          <p:nvPr/>
        </p:nvPicPr>
        <p:blipFill rotWithShape="1">
          <a:blip r:embed="rId3"/>
          <a:srcRect t="8077" b="3603"/>
          <a:stretch/>
        </p:blipFill>
        <p:spPr>
          <a:xfrm>
            <a:off x="63827" y="69951"/>
            <a:ext cx="1070377" cy="945350"/>
          </a:xfrm>
          <a:prstGeom prst="rect">
            <a:avLst/>
          </a:prstGeom>
        </p:spPr>
      </p:pic>
    </p:spTree>
    <p:extLst>
      <p:ext uri="{BB962C8B-B14F-4D97-AF65-F5344CB8AC3E}">
        <p14:creationId xmlns:p14="http://schemas.microsoft.com/office/powerpoint/2010/main" val="1512919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79CEA53-D5AF-6481-1797-26B49ECC5D50}"/>
              </a:ext>
            </a:extLst>
          </p:cNvPr>
          <p:cNvSpPr>
            <a:spLocks noGrp="1"/>
          </p:cNvSpPr>
          <p:nvPr>
            <p:ph type="ctrTitle"/>
          </p:nvPr>
        </p:nvSpPr>
        <p:spPr>
          <a:xfrm>
            <a:off x="1726058" y="2193085"/>
            <a:ext cx="5065159" cy="2577893"/>
          </a:xfrm>
        </p:spPr>
        <p:txBody>
          <a:bodyPr>
            <a:normAutofit/>
          </a:bodyPr>
          <a:lstStyle/>
          <a:p>
            <a:r>
              <a:rPr lang="nl-NL" spc="300" dirty="0"/>
              <a:t>Baseline</a:t>
            </a:r>
          </a:p>
        </p:txBody>
      </p:sp>
      <p:sp>
        <p:nvSpPr>
          <p:cNvPr id="12" name="Ondertitel 11">
            <a:extLst>
              <a:ext uri="{FF2B5EF4-FFF2-40B4-BE49-F238E27FC236}">
                <a16:creationId xmlns:a16="http://schemas.microsoft.com/office/drawing/2014/main" id="{1F692EBD-AB3A-7BC0-3C01-9AC8C3B17C69}"/>
              </a:ext>
            </a:extLst>
          </p:cNvPr>
          <p:cNvSpPr>
            <a:spLocks noGrp="1"/>
          </p:cNvSpPr>
          <p:nvPr>
            <p:ph type="subTitle" idx="1"/>
          </p:nvPr>
        </p:nvSpPr>
        <p:spPr>
          <a:xfrm>
            <a:off x="2229493" y="4863054"/>
            <a:ext cx="4191856" cy="811604"/>
          </a:xfrm>
        </p:spPr>
        <p:txBody>
          <a:bodyPr>
            <a:normAutofit/>
          </a:bodyPr>
          <a:lstStyle/>
          <a:p>
            <a:r>
              <a:rPr lang="nl-NL" dirty="0"/>
              <a:t>Petje op / petje af</a:t>
            </a:r>
          </a:p>
        </p:txBody>
      </p:sp>
      <p:pic>
        <p:nvPicPr>
          <p:cNvPr id="14" name="Picture Placeholder 4">
            <a:extLst>
              <a:ext uri="{FF2B5EF4-FFF2-40B4-BE49-F238E27FC236}">
                <a16:creationId xmlns:a16="http://schemas.microsoft.com/office/drawing/2014/main" id="{C26C961D-352B-8429-0E8C-049E8D874737}"/>
              </a:ext>
            </a:extLst>
          </p:cNvPr>
          <p:cNvPicPr>
            <a:picLocks noGrp="1" noChangeAspect="1"/>
          </p:cNvPicPr>
          <p:nvPr>
            <p:ph type="pic" sz="quarter" idx="10"/>
          </p:nvPr>
        </p:nvPicPr>
        <p:blipFill rotWithShape="1">
          <a:blip r:embed="rId3"/>
          <a:srcRect/>
          <a:stretch/>
        </p:blipFill>
        <p:spPr>
          <a:xfrm>
            <a:off x="6535737" y="72009"/>
            <a:ext cx="4385691" cy="4385691"/>
          </a:xfrm>
          <a:prstGeom prst="rect">
            <a:avLst/>
          </a:prstGeom>
        </p:spPr>
      </p:pic>
    </p:spTree>
    <p:extLst>
      <p:ext uri="{BB962C8B-B14F-4D97-AF65-F5344CB8AC3E}">
        <p14:creationId xmlns:p14="http://schemas.microsoft.com/office/powerpoint/2010/main" val="3244769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696352-CA9B-5A43-DD50-1C18811D556D}"/>
              </a:ext>
            </a:extLst>
          </p:cNvPr>
          <p:cNvSpPr>
            <a:spLocks noGrp="1"/>
          </p:cNvSpPr>
          <p:nvPr>
            <p:ph type="title"/>
          </p:nvPr>
        </p:nvSpPr>
        <p:spPr/>
        <p:txBody>
          <a:bodyPr/>
          <a:lstStyle/>
          <a:p>
            <a:r>
              <a:rPr lang="nl-NL" dirty="0"/>
              <a:t>Double Rainbow</a:t>
            </a:r>
          </a:p>
        </p:txBody>
      </p:sp>
      <p:sp>
        <p:nvSpPr>
          <p:cNvPr id="9" name="Tijdelijke aanduiding voor tekst 8">
            <a:extLst>
              <a:ext uri="{FF2B5EF4-FFF2-40B4-BE49-F238E27FC236}">
                <a16:creationId xmlns:a16="http://schemas.microsoft.com/office/drawing/2014/main" id="{24E99BC2-9D81-D9CC-4024-9BA946AA6F85}"/>
              </a:ext>
            </a:extLst>
          </p:cNvPr>
          <p:cNvSpPr>
            <a:spLocks noGrp="1"/>
          </p:cNvSpPr>
          <p:nvPr>
            <p:ph type="body" sz="quarter" idx="13"/>
          </p:nvPr>
        </p:nvSpPr>
        <p:spPr>
          <a:xfrm>
            <a:off x="1691324" y="4411822"/>
            <a:ext cx="4307160" cy="518874"/>
          </a:xfrm>
        </p:spPr>
        <p:txBody>
          <a:bodyPr/>
          <a:lstStyle/>
          <a:p>
            <a:pPr algn="ctr"/>
            <a:r>
              <a:rPr lang="nl-NL" dirty="0"/>
              <a:t>Petje Op</a:t>
            </a:r>
          </a:p>
        </p:txBody>
      </p:sp>
      <p:sp>
        <p:nvSpPr>
          <p:cNvPr id="10" name="Tijdelijke aanduiding voor tekst 9">
            <a:extLst>
              <a:ext uri="{FF2B5EF4-FFF2-40B4-BE49-F238E27FC236}">
                <a16:creationId xmlns:a16="http://schemas.microsoft.com/office/drawing/2014/main" id="{82AB9DA7-7A2B-CC4B-7B8A-5AE5369227B0}"/>
              </a:ext>
            </a:extLst>
          </p:cNvPr>
          <p:cNvSpPr>
            <a:spLocks noGrp="1"/>
          </p:cNvSpPr>
          <p:nvPr>
            <p:ph type="body" sz="quarter" idx="14"/>
          </p:nvPr>
        </p:nvSpPr>
        <p:spPr>
          <a:xfrm>
            <a:off x="1691324" y="5063602"/>
            <a:ext cx="4307160" cy="1568639"/>
          </a:xfrm>
        </p:spPr>
        <p:txBody>
          <a:bodyPr/>
          <a:lstStyle/>
          <a:p>
            <a:pPr marL="0" indent="0" algn="ctr">
              <a:buNone/>
            </a:pPr>
            <a:r>
              <a:rPr lang="nl-NL" dirty="0">
                <a:latin typeface="Impact" panose="020B0806030902050204" pitchFamily="34" charset="0"/>
              </a:rPr>
              <a:t>HOW DOES IT WORK?</a:t>
            </a:r>
          </a:p>
        </p:txBody>
      </p:sp>
      <p:sp>
        <p:nvSpPr>
          <p:cNvPr id="11" name="Tijdelijke aanduiding voor tekst 10">
            <a:extLst>
              <a:ext uri="{FF2B5EF4-FFF2-40B4-BE49-F238E27FC236}">
                <a16:creationId xmlns:a16="http://schemas.microsoft.com/office/drawing/2014/main" id="{1C7B47DD-58DF-B681-D00B-14C47F0FA8AF}"/>
              </a:ext>
            </a:extLst>
          </p:cNvPr>
          <p:cNvSpPr>
            <a:spLocks noGrp="1"/>
          </p:cNvSpPr>
          <p:nvPr>
            <p:ph type="body" sz="quarter" idx="15"/>
          </p:nvPr>
        </p:nvSpPr>
        <p:spPr>
          <a:xfrm>
            <a:off x="6317483" y="4411822"/>
            <a:ext cx="4307160" cy="518874"/>
          </a:xfrm>
        </p:spPr>
        <p:txBody>
          <a:bodyPr/>
          <a:lstStyle/>
          <a:p>
            <a:pPr algn="ctr"/>
            <a:r>
              <a:rPr lang="nl-NL" dirty="0"/>
              <a:t>Petje Af</a:t>
            </a:r>
          </a:p>
        </p:txBody>
      </p:sp>
      <p:sp>
        <p:nvSpPr>
          <p:cNvPr id="12" name="Tijdelijke aanduiding voor tekst 11">
            <a:extLst>
              <a:ext uri="{FF2B5EF4-FFF2-40B4-BE49-F238E27FC236}">
                <a16:creationId xmlns:a16="http://schemas.microsoft.com/office/drawing/2014/main" id="{DE15F733-15F1-121A-D65E-916CA797333D}"/>
              </a:ext>
            </a:extLst>
          </p:cNvPr>
          <p:cNvSpPr>
            <a:spLocks noGrp="1"/>
          </p:cNvSpPr>
          <p:nvPr>
            <p:ph type="body" sz="quarter" idx="16"/>
          </p:nvPr>
        </p:nvSpPr>
        <p:spPr>
          <a:xfrm>
            <a:off x="6317483" y="5063602"/>
            <a:ext cx="4307160" cy="1568639"/>
          </a:xfrm>
        </p:spPr>
        <p:txBody>
          <a:bodyPr/>
          <a:lstStyle/>
          <a:p>
            <a:pPr marL="0" indent="0" algn="ctr">
              <a:buNone/>
            </a:pPr>
            <a:r>
              <a:rPr lang="nl-NL" dirty="0">
                <a:latin typeface="Impact" panose="020B0806030902050204" pitchFamily="34" charset="0"/>
              </a:rPr>
              <a:t>WHAT DOES IT MEAN?</a:t>
            </a:r>
          </a:p>
        </p:txBody>
      </p:sp>
      <p:pic>
        <p:nvPicPr>
          <p:cNvPr id="13" name="Picture Placeholder 4">
            <a:extLst>
              <a:ext uri="{FF2B5EF4-FFF2-40B4-BE49-F238E27FC236}">
                <a16:creationId xmlns:a16="http://schemas.microsoft.com/office/drawing/2014/main" id="{D9DB9EAA-7B07-46CE-6E48-D46031A097B4}"/>
              </a:ext>
            </a:extLst>
          </p:cNvPr>
          <p:cNvPicPr>
            <a:picLocks noChangeAspect="1"/>
          </p:cNvPicPr>
          <p:nvPr/>
        </p:nvPicPr>
        <p:blipFill rotWithShape="1">
          <a:blip r:embed="rId3"/>
          <a:srcRect/>
          <a:stretch/>
        </p:blipFill>
        <p:spPr>
          <a:xfrm>
            <a:off x="5526470" y="5582416"/>
            <a:ext cx="1139059" cy="1139059"/>
          </a:xfrm>
          <a:prstGeom prst="rect">
            <a:avLst/>
          </a:prstGeom>
        </p:spPr>
      </p:pic>
      <p:pic>
        <p:nvPicPr>
          <p:cNvPr id="14" name="Picture Placeholder 11">
            <a:extLst>
              <a:ext uri="{FF2B5EF4-FFF2-40B4-BE49-F238E27FC236}">
                <a16:creationId xmlns:a16="http://schemas.microsoft.com/office/drawing/2014/main" id="{0DE62F7D-01F8-03B1-152E-3A55003B8922}"/>
              </a:ext>
            </a:extLst>
          </p:cNvPr>
          <p:cNvPicPr>
            <a:picLocks noGrp="1" noChangeAspect="1"/>
          </p:cNvPicPr>
          <p:nvPr>
            <p:ph type="pic" sz="quarter" idx="13"/>
          </p:nvPr>
        </p:nvPicPr>
        <p:blipFill rotWithShape="1">
          <a:blip r:embed="rId4"/>
          <a:srcRect l="14859" r="14859" b="20578"/>
          <a:stretch/>
        </p:blipFill>
        <p:spPr>
          <a:xfrm>
            <a:off x="4086512" y="1143265"/>
            <a:ext cx="4193461" cy="3009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14018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unkyShapesDarkVTI">
  <a:themeElements>
    <a:clrScheme name="Custom 4">
      <a:dk1>
        <a:srgbClr val="FFFFFF"/>
      </a:dk1>
      <a:lt1>
        <a:srgbClr val="000000"/>
      </a:lt1>
      <a:dk2>
        <a:srgbClr val="F3FFF8"/>
      </a:dk2>
      <a:lt2>
        <a:srgbClr val="2D2D2D"/>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DarkVTI" id="{84637DF0-7D2D-4F20-816C-4D6C45F3FAF2}" vid="{0EF594EE-C33F-480F-80E7-D4F74C1C30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ABFFAF-9675-4FEA-B2E7-9332FD2147BF}">
  <ds:schemaRefs>
    <ds:schemaRef ds:uri="16c05727-aa75-4e4a-9b5f-8a80a1165891"/>
    <ds:schemaRef ds:uri="http://www.w3.org/XML/1998/namespace"/>
    <ds:schemaRef ds:uri="http://schemas.microsoft.com/office/2006/documentManagement/types"/>
    <ds:schemaRef ds:uri="http://purl.org/dc/terms/"/>
    <ds:schemaRef ds:uri="http://purl.org/dc/dcmitype/"/>
    <ds:schemaRef ds:uri="http://schemas.microsoft.com/office/infopath/2007/PartnerControls"/>
    <ds:schemaRef ds:uri="http://purl.org/dc/elements/1.1/"/>
    <ds:schemaRef ds:uri="http://schemas.microsoft.com/sharepoint/v3"/>
    <ds:schemaRef ds:uri="http://schemas.openxmlformats.org/package/2006/metadata/core-properties"/>
    <ds:schemaRef ds:uri="230e9df3-be65-4c73-a93b-d1236ebd677e"/>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836801BC-ED11-4C13-B570-590AA64A7E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DEBDC5-C5D0-48FD-B1D3-DD417E11A82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Getting to Know Your Classmate_SL</Template>
  <TotalTime>0</TotalTime>
  <Words>1715</Words>
  <Application>Microsoft Office PowerPoint</Application>
  <PresentationFormat>Breedbeeld</PresentationFormat>
  <Paragraphs>377</Paragraphs>
  <Slides>60</Slides>
  <Notes>52</Notes>
  <HiddenSlides>3</HiddenSlides>
  <MMClips>4</MMClips>
  <ScaleCrop>false</ScaleCrop>
  <HeadingPairs>
    <vt:vector size="4" baseType="variant">
      <vt:variant>
        <vt:lpstr>Thema</vt:lpstr>
      </vt:variant>
      <vt:variant>
        <vt:i4>1</vt:i4>
      </vt:variant>
      <vt:variant>
        <vt:lpstr>Diatitels</vt:lpstr>
      </vt:variant>
      <vt:variant>
        <vt:i4>60</vt:i4>
      </vt:variant>
    </vt:vector>
  </HeadingPairs>
  <TitlesOfParts>
    <vt:vector size="61" baseType="lpstr">
      <vt:lpstr>FunkyShapesDarkVTI</vt:lpstr>
      <vt:lpstr>PowerPoint-presentatie</vt:lpstr>
      <vt:lpstr>Boomer college</vt:lpstr>
      <vt:lpstr>Welkom op het internet</vt:lpstr>
      <vt:lpstr>Welkom op het internet</vt:lpstr>
      <vt:lpstr>PowerPoint-presentatie</vt:lpstr>
      <vt:lpstr>Boomercollege</vt:lpstr>
      <vt:lpstr>Inhoud</vt:lpstr>
      <vt:lpstr>Baseline</vt:lpstr>
      <vt:lpstr>Double Rainbow</vt:lpstr>
      <vt:lpstr>Double Rainbow</vt:lpstr>
      <vt:lpstr>Hoe heet deze man volgens de meme?</vt:lpstr>
      <vt:lpstr>Hoe heet deze man volgens de meme?</vt:lpstr>
      <vt:lpstr>Waar loop je niet zomaar binnen?</vt:lpstr>
      <vt:lpstr>Waar loop je niet zomaar binnen?</vt:lpstr>
      <vt:lpstr>Bij welke film hoort deze scene?</vt:lpstr>
      <vt:lpstr>Bij welke film hoort deze scene?</vt:lpstr>
      <vt:lpstr>Wat hoort hierbij?</vt:lpstr>
      <vt:lpstr>Wat hoort hierbij?</vt:lpstr>
      <vt:lpstr>Memes</vt:lpstr>
      <vt:lpstr>Memes</vt:lpstr>
      <vt:lpstr>Memes</vt:lpstr>
      <vt:lpstr>Memes</vt:lpstr>
      <vt:lpstr>Memes</vt:lpstr>
      <vt:lpstr>PowerPoint-presentatie</vt:lpstr>
      <vt:lpstr>PowerPoint-presentatie</vt:lpstr>
      <vt:lpstr>PowerPoint-presentatie</vt:lpstr>
      <vt:lpstr>PowerPoint-presentatie</vt:lpstr>
      <vt:lpstr>PowerPoint-presentatie</vt:lpstr>
      <vt:lpstr>Template memes</vt:lpstr>
      <vt:lpstr>Lolcats</vt:lpstr>
      <vt:lpstr>Failblog</vt:lpstr>
      <vt:lpstr>Advice Animals</vt:lpstr>
      <vt:lpstr>Advice Animals</vt:lpstr>
      <vt:lpstr>Templates</vt:lpstr>
      <vt:lpstr>Demotivational Posters</vt:lpstr>
      <vt:lpstr>Rage COMICS</vt:lpstr>
      <vt:lpstr>Polandball comics</vt:lpstr>
      <vt:lpstr>Polandball comics</vt:lpstr>
      <vt:lpstr>Viral Doomscrolling</vt:lpstr>
      <vt:lpstr>Viral gaan</vt:lpstr>
      <vt:lpstr>Doomscrollen</vt:lpstr>
      <vt:lpstr>DOX-ing</vt:lpstr>
      <vt:lpstr>The Dark Side</vt:lpstr>
      <vt:lpstr>Trolling</vt:lpstr>
      <vt:lpstr>Trolling</vt:lpstr>
      <vt:lpstr>Troll factories</vt:lpstr>
      <vt:lpstr>Outrage pays the bills</vt:lpstr>
      <vt:lpstr>Bad memes</vt:lpstr>
      <vt:lpstr>PowerPoint-presentatie</vt:lpstr>
      <vt:lpstr>Internet is veranderd</vt:lpstr>
      <vt:lpstr>Genoeg duisternis</vt:lpstr>
      <vt:lpstr>Memes inzetten</vt:lpstr>
      <vt:lpstr>PowerPoint-presentatie</vt:lpstr>
      <vt:lpstr>FellowKids</vt:lpstr>
      <vt:lpstr>PowerPoint-presentatie</vt:lpstr>
      <vt:lpstr>PowerPoint-presentatie</vt:lpstr>
      <vt:lpstr>Memes inzetten</vt:lpstr>
      <vt:lpstr>Vragen?</vt:lpstr>
      <vt:lpstr>Het internet is alsnog prachtig</vt:lpstr>
      <vt:lpstr>Bedankt!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Voorloopslide</dc:title>
  <dc:creator/>
  <cp:lastModifiedBy/>
  <cp:revision>6</cp:revision>
  <dcterms:created xsi:type="dcterms:W3CDTF">2021-01-26T09:52:44Z</dcterms:created>
  <dcterms:modified xsi:type="dcterms:W3CDTF">2023-10-17T08:13:31Z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